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66" r:id="rId3"/>
    <p:sldId id="267" r:id="rId4"/>
    <p:sldId id="268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2" r:id="rId16"/>
    <p:sldId id="306" r:id="rId17"/>
    <p:sldId id="307" r:id="rId18"/>
    <p:sldId id="27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96" r:id="rId32"/>
    <p:sldId id="297" r:id="rId33"/>
    <p:sldId id="305" r:id="rId34"/>
    <p:sldId id="300" r:id="rId35"/>
    <p:sldId id="298" r:id="rId36"/>
    <p:sldId id="301" r:id="rId37"/>
    <p:sldId id="302" r:id="rId38"/>
    <p:sldId id="303" r:id="rId39"/>
    <p:sldId id="304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</p:embeddedFontLst>
  <p:custDataLst>
    <p:tags r:id="rId5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90"/>
    <a:srgbClr val="4290BC"/>
    <a:srgbClr val="990000"/>
    <a:srgbClr val="175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91" autoAdjust="0"/>
  </p:normalViewPr>
  <p:slideViewPr>
    <p:cSldViewPr snapToGrid="0">
      <p:cViewPr varScale="1">
        <p:scale>
          <a:sx n="104" d="100"/>
          <a:sy n="104" d="100"/>
        </p:scale>
        <p:origin x="-732" y="-84"/>
      </p:cViewPr>
      <p:guideLst>
        <p:guide orient="horz" pos="2160"/>
        <p:guide orient="horz" pos="4207"/>
        <p:guide orient="horz" pos="367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1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B8056-CD0B-40D6-BF17-B263B2722114}" type="doc">
      <dgm:prSet loTypeId="urn:microsoft.com/office/officeart/2005/8/layout/hierarchy4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93FF4-78FE-42E7-B1C1-126E23D84BC0}">
      <dgm:prSet phldrT="[Text]"/>
      <dgm:spPr/>
      <dgm:t>
        <a:bodyPr/>
        <a:lstStyle/>
        <a:p>
          <a:r>
            <a:rPr lang="en-US" dirty="0" err="1" smtClean="0"/>
            <a:t>Datenstrukturen</a:t>
          </a:r>
          <a:endParaRPr lang="en-US" dirty="0"/>
        </a:p>
      </dgm:t>
    </dgm:pt>
    <dgm:pt modelId="{FE3E75CF-5499-4B67-888F-766EF9A66E44}" type="parTrans" cxnId="{C3D31B28-6F94-413F-A41F-13FD327073A3}">
      <dgm:prSet/>
      <dgm:spPr/>
      <dgm:t>
        <a:bodyPr/>
        <a:lstStyle/>
        <a:p>
          <a:endParaRPr lang="en-US"/>
        </a:p>
      </dgm:t>
    </dgm:pt>
    <dgm:pt modelId="{822BAF76-FDF8-4EB4-B87F-6278CA34B684}" type="sibTrans" cxnId="{C3D31B28-6F94-413F-A41F-13FD327073A3}">
      <dgm:prSet/>
      <dgm:spPr/>
      <dgm:t>
        <a:bodyPr/>
        <a:lstStyle/>
        <a:p>
          <a:endParaRPr lang="en-US"/>
        </a:p>
      </dgm:t>
    </dgm:pt>
    <dgm:pt modelId="{0FB6444F-C10A-4DB0-A3AE-607462C2FE34}">
      <dgm:prSet phldrT="[Text]"/>
      <dgm:spPr/>
      <dgm:t>
        <a:bodyPr/>
        <a:lstStyle/>
        <a:p>
          <a:r>
            <a:rPr lang="en-US" dirty="0" err="1" smtClean="0"/>
            <a:t>Testen</a:t>
          </a:r>
          <a:endParaRPr lang="en-US" dirty="0"/>
        </a:p>
      </dgm:t>
    </dgm:pt>
    <dgm:pt modelId="{FD602CB2-B796-4B46-9345-66E41B86184A}" type="parTrans" cxnId="{98DE2951-36E6-4F53-8C2D-C733701C34BA}">
      <dgm:prSet/>
      <dgm:spPr/>
      <dgm:t>
        <a:bodyPr/>
        <a:lstStyle/>
        <a:p>
          <a:endParaRPr lang="en-US"/>
        </a:p>
      </dgm:t>
    </dgm:pt>
    <dgm:pt modelId="{F7BCCA95-1A06-4233-9CE0-BB4BA6E57694}" type="sibTrans" cxnId="{98DE2951-36E6-4F53-8C2D-C733701C34BA}">
      <dgm:prSet/>
      <dgm:spPr/>
      <dgm:t>
        <a:bodyPr/>
        <a:lstStyle/>
        <a:p>
          <a:endParaRPr lang="en-US"/>
        </a:p>
      </dgm:t>
    </dgm:pt>
    <dgm:pt modelId="{C84080D1-81E6-4C56-A869-32309ED6BD34}">
      <dgm:prSet phldrT="[Text]"/>
      <dgm:spPr/>
      <dgm:t>
        <a:bodyPr/>
        <a:lstStyle/>
        <a:p>
          <a:r>
            <a:rPr lang="en-US" b="1" dirty="0" smtClean="0"/>
            <a:t>Design</a:t>
          </a:r>
          <a:endParaRPr lang="en-US" b="1" dirty="0"/>
        </a:p>
      </dgm:t>
    </dgm:pt>
    <dgm:pt modelId="{E0E40357-7AA9-4729-B379-8664E33E72B0}" type="parTrans" cxnId="{60F5250B-EF75-464A-BA53-52A1B42B2C9F}">
      <dgm:prSet/>
      <dgm:spPr/>
      <dgm:t>
        <a:bodyPr/>
        <a:lstStyle/>
        <a:p>
          <a:endParaRPr lang="en-US"/>
        </a:p>
      </dgm:t>
    </dgm:pt>
    <dgm:pt modelId="{17689B52-C016-441B-87AF-C8982963CD07}" type="sibTrans" cxnId="{60F5250B-EF75-464A-BA53-52A1B42B2C9F}">
      <dgm:prSet/>
      <dgm:spPr/>
      <dgm:t>
        <a:bodyPr/>
        <a:lstStyle/>
        <a:p>
          <a:endParaRPr lang="en-US"/>
        </a:p>
      </dgm:t>
    </dgm:pt>
    <dgm:pt modelId="{CE986340-7E75-47C5-BCDE-0E9C981C99ED}">
      <dgm:prSet phldrT="[Text]"/>
      <dgm:spPr/>
      <dgm:t>
        <a:bodyPr/>
        <a:lstStyle/>
        <a:p>
          <a:r>
            <a:rPr lang="en-US" dirty="0" err="1" smtClean="0"/>
            <a:t>Algorithmen</a:t>
          </a:r>
          <a:endParaRPr lang="en-US" dirty="0"/>
        </a:p>
      </dgm:t>
    </dgm:pt>
    <dgm:pt modelId="{925DB1D0-30E7-4489-BE1D-F1EC520D12C6}" type="parTrans" cxnId="{5591B7B2-61CF-4FFD-AA4B-FD905C2DB3C9}">
      <dgm:prSet/>
      <dgm:spPr/>
      <dgm:t>
        <a:bodyPr/>
        <a:lstStyle/>
        <a:p>
          <a:endParaRPr lang="en-US"/>
        </a:p>
      </dgm:t>
    </dgm:pt>
    <dgm:pt modelId="{9759C2BF-1B5D-42D9-B4BE-9F8F03DFB391}" type="sibTrans" cxnId="{5591B7B2-61CF-4FFD-AA4B-FD905C2DB3C9}">
      <dgm:prSet/>
      <dgm:spPr/>
      <dgm:t>
        <a:bodyPr/>
        <a:lstStyle/>
        <a:p>
          <a:endParaRPr lang="en-US"/>
        </a:p>
      </dgm:t>
    </dgm:pt>
    <dgm:pt modelId="{37B39884-CB04-4CCE-8AB9-BDEEAEEB7CD6}" type="pres">
      <dgm:prSet presAssocID="{374B8056-CD0B-40D6-BF17-B263B272211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1474BEB-B098-4BF6-A02A-07F8427881C8}" type="pres">
      <dgm:prSet presAssocID="{60C93FF4-78FE-42E7-B1C1-126E23D84BC0}" presName="vertOne" presStyleCnt="0"/>
      <dgm:spPr/>
    </dgm:pt>
    <dgm:pt modelId="{FB380596-8C24-429A-A55F-49169B1E4817}" type="pres">
      <dgm:prSet presAssocID="{60C93FF4-78FE-42E7-B1C1-126E23D84BC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15E7D0-CA02-4F2E-B9A9-C715E5D795EB}" type="pres">
      <dgm:prSet presAssocID="{60C93FF4-78FE-42E7-B1C1-126E23D84BC0}" presName="parTransOne" presStyleCnt="0"/>
      <dgm:spPr/>
    </dgm:pt>
    <dgm:pt modelId="{A84EE023-EBFD-4DBB-92A5-832F14A03D70}" type="pres">
      <dgm:prSet presAssocID="{60C93FF4-78FE-42E7-B1C1-126E23D84BC0}" presName="horzOne" presStyleCnt="0"/>
      <dgm:spPr/>
    </dgm:pt>
    <dgm:pt modelId="{602AEC9D-79AD-4AB9-82BB-C4806D94EEB8}" type="pres">
      <dgm:prSet presAssocID="{CE986340-7E75-47C5-BCDE-0E9C981C99ED}" presName="vertTwo" presStyleCnt="0"/>
      <dgm:spPr/>
    </dgm:pt>
    <dgm:pt modelId="{4BCC1132-335E-4D01-87AD-7571204B535A}" type="pres">
      <dgm:prSet presAssocID="{CE986340-7E75-47C5-BCDE-0E9C981C99ED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939983-C904-4EFB-B900-CBB7F0E41C7A}" type="pres">
      <dgm:prSet presAssocID="{CE986340-7E75-47C5-BCDE-0E9C981C99ED}" presName="parTransTwo" presStyleCnt="0"/>
      <dgm:spPr/>
    </dgm:pt>
    <dgm:pt modelId="{3E589FCB-0195-49D3-AEA6-505620F2CC3E}" type="pres">
      <dgm:prSet presAssocID="{CE986340-7E75-47C5-BCDE-0E9C981C99ED}" presName="horzTwo" presStyleCnt="0"/>
      <dgm:spPr/>
    </dgm:pt>
    <dgm:pt modelId="{6E8B75BD-1C13-47BB-BE25-7046240AF3E7}" type="pres">
      <dgm:prSet presAssocID="{0FB6444F-C10A-4DB0-A3AE-607462C2FE34}" presName="vertThree" presStyleCnt="0"/>
      <dgm:spPr/>
    </dgm:pt>
    <dgm:pt modelId="{5A944970-F999-4289-B255-2FF6619DF867}" type="pres">
      <dgm:prSet presAssocID="{0FB6444F-C10A-4DB0-A3AE-607462C2FE34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EF2508-EDE6-403C-8C22-CB5CEF227850}" type="pres">
      <dgm:prSet presAssocID="{0FB6444F-C10A-4DB0-A3AE-607462C2FE34}" presName="parTransThree" presStyleCnt="0"/>
      <dgm:spPr/>
    </dgm:pt>
    <dgm:pt modelId="{67CC80FF-0D56-4984-846A-D0D5050F91CF}" type="pres">
      <dgm:prSet presAssocID="{0FB6444F-C10A-4DB0-A3AE-607462C2FE34}" presName="horzThree" presStyleCnt="0"/>
      <dgm:spPr/>
    </dgm:pt>
    <dgm:pt modelId="{D010A5A0-A5C8-42FB-A173-44094A0920A2}" type="pres">
      <dgm:prSet presAssocID="{C84080D1-81E6-4C56-A869-32309ED6BD34}" presName="vertFour" presStyleCnt="0">
        <dgm:presLayoutVars>
          <dgm:chPref val="3"/>
        </dgm:presLayoutVars>
      </dgm:prSet>
      <dgm:spPr/>
    </dgm:pt>
    <dgm:pt modelId="{0669A367-B54A-4CE4-858F-0B87CDE47A1F}" type="pres">
      <dgm:prSet presAssocID="{C84080D1-81E6-4C56-A869-32309ED6BD34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A9FE30-6AFE-4EE3-82F5-748FFC443079}" type="pres">
      <dgm:prSet presAssocID="{C84080D1-81E6-4C56-A869-32309ED6BD34}" presName="horzFour" presStyleCnt="0"/>
      <dgm:spPr/>
    </dgm:pt>
  </dgm:ptLst>
  <dgm:cxnLst>
    <dgm:cxn modelId="{C3D31B28-6F94-413F-A41F-13FD327073A3}" srcId="{374B8056-CD0B-40D6-BF17-B263B2722114}" destId="{60C93FF4-78FE-42E7-B1C1-126E23D84BC0}" srcOrd="0" destOrd="0" parTransId="{FE3E75CF-5499-4B67-888F-766EF9A66E44}" sibTransId="{822BAF76-FDF8-4EB4-B87F-6278CA34B684}"/>
    <dgm:cxn modelId="{2F9E4CC8-489D-433C-80A5-5749BC242375}" type="presOf" srcId="{C84080D1-81E6-4C56-A869-32309ED6BD34}" destId="{0669A367-B54A-4CE4-858F-0B87CDE47A1F}" srcOrd="0" destOrd="0" presId="urn:microsoft.com/office/officeart/2005/8/layout/hierarchy4"/>
    <dgm:cxn modelId="{0896BF41-0E8A-4B51-B752-4849AD7CF253}" type="presOf" srcId="{374B8056-CD0B-40D6-BF17-B263B2722114}" destId="{37B39884-CB04-4CCE-8AB9-BDEEAEEB7CD6}" srcOrd="0" destOrd="0" presId="urn:microsoft.com/office/officeart/2005/8/layout/hierarchy4"/>
    <dgm:cxn modelId="{5591B7B2-61CF-4FFD-AA4B-FD905C2DB3C9}" srcId="{60C93FF4-78FE-42E7-B1C1-126E23D84BC0}" destId="{CE986340-7E75-47C5-BCDE-0E9C981C99ED}" srcOrd="0" destOrd="0" parTransId="{925DB1D0-30E7-4489-BE1D-F1EC520D12C6}" sibTransId="{9759C2BF-1B5D-42D9-B4BE-9F8F03DFB391}"/>
    <dgm:cxn modelId="{98DE2951-36E6-4F53-8C2D-C733701C34BA}" srcId="{CE986340-7E75-47C5-BCDE-0E9C981C99ED}" destId="{0FB6444F-C10A-4DB0-A3AE-607462C2FE34}" srcOrd="0" destOrd="0" parTransId="{FD602CB2-B796-4B46-9345-66E41B86184A}" sibTransId="{F7BCCA95-1A06-4233-9CE0-BB4BA6E57694}"/>
    <dgm:cxn modelId="{60F5250B-EF75-464A-BA53-52A1B42B2C9F}" srcId="{0FB6444F-C10A-4DB0-A3AE-607462C2FE34}" destId="{C84080D1-81E6-4C56-A869-32309ED6BD34}" srcOrd="0" destOrd="0" parTransId="{E0E40357-7AA9-4729-B379-8664E33E72B0}" sibTransId="{17689B52-C016-441B-87AF-C8982963CD07}"/>
    <dgm:cxn modelId="{AA1DD107-A574-4864-B317-D382C75B265C}" type="presOf" srcId="{CE986340-7E75-47C5-BCDE-0E9C981C99ED}" destId="{4BCC1132-335E-4D01-87AD-7571204B535A}" srcOrd="0" destOrd="0" presId="urn:microsoft.com/office/officeart/2005/8/layout/hierarchy4"/>
    <dgm:cxn modelId="{294321A1-5DA9-4EDC-8414-E7E5FAFFD343}" type="presOf" srcId="{60C93FF4-78FE-42E7-B1C1-126E23D84BC0}" destId="{FB380596-8C24-429A-A55F-49169B1E4817}" srcOrd="0" destOrd="0" presId="urn:microsoft.com/office/officeart/2005/8/layout/hierarchy4"/>
    <dgm:cxn modelId="{93D33C0F-19F9-446F-8AB7-4F3B9644BB52}" type="presOf" srcId="{0FB6444F-C10A-4DB0-A3AE-607462C2FE34}" destId="{5A944970-F999-4289-B255-2FF6619DF867}" srcOrd="0" destOrd="0" presId="urn:microsoft.com/office/officeart/2005/8/layout/hierarchy4"/>
    <dgm:cxn modelId="{63078F57-28DD-4E97-9DDF-B08499CFE922}" type="presParOf" srcId="{37B39884-CB04-4CCE-8AB9-BDEEAEEB7CD6}" destId="{81474BEB-B098-4BF6-A02A-07F8427881C8}" srcOrd="0" destOrd="0" presId="urn:microsoft.com/office/officeart/2005/8/layout/hierarchy4"/>
    <dgm:cxn modelId="{D89856D7-DB0B-4D1C-967A-B55FF22D34D2}" type="presParOf" srcId="{81474BEB-B098-4BF6-A02A-07F8427881C8}" destId="{FB380596-8C24-429A-A55F-49169B1E4817}" srcOrd="0" destOrd="0" presId="urn:microsoft.com/office/officeart/2005/8/layout/hierarchy4"/>
    <dgm:cxn modelId="{A54B2297-3F17-4A0B-A932-E8D2B30BB0AA}" type="presParOf" srcId="{81474BEB-B098-4BF6-A02A-07F8427881C8}" destId="{8D15E7D0-CA02-4F2E-B9A9-C715E5D795EB}" srcOrd="1" destOrd="0" presId="urn:microsoft.com/office/officeart/2005/8/layout/hierarchy4"/>
    <dgm:cxn modelId="{08A95ACC-D697-4E98-BBAA-ECEFD5F3D576}" type="presParOf" srcId="{81474BEB-B098-4BF6-A02A-07F8427881C8}" destId="{A84EE023-EBFD-4DBB-92A5-832F14A03D70}" srcOrd="2" destOrd="0" presId="urn:microsoft.com/office/officeart/2005/8/layout/hierarchy4"/>
    <dgm:cxn modelId="{BF27846E-821D-427D-A715-001A7006EE14}" type="presParOf" srcId="{A84EE023-EBFD-4DBB-92A5-832F14A03D70}" destId="{602AEC9D-79AD-4AB9-82BB-C4806D94EEB8}" srcOrd="0" destOrd="0" presId="urn:microsoft.com/office/officeart/2005/8/layout/hierarchy4"/>
    <dgm:cxn modelId="{1C53411A-541D-4E93-A1E8-4846DB5240BF}" type="presParOf" srcId="{602AEC9D-79AD-4AB9-82BB-C4806D94EEB8}" destId="{4BCC1132-335E-4D01-87AD-7571204B535A}" srcOrd="0" destOrd="0" presId="urn:microsoft.com/office/officeart/2005/8/layout/hierarchy4"/>
    <dgm:cxn modelId="{EBD2CB95-D63A-4F26-8694-4E9003BB0046}" type="presParOf" srcId="{602AEC9D-79AD-4AB9-82BB-C4806D94EEB8}" destId="{AD939983-C904-4EFB-B900-CBB7F0E41C7A}" srcOrd="1" destOrd="0" presId="urn:microsoft.com/office/officeart/2005/8/layout/hierarchy4"/>
    <dgm:cxn modelId="{B1D251D1-E3E9-46AA-92A6-AA84BAE6E827}" type="presParOf" srcId="{602AEC9D-79AD-4AB9-82BB-C4806D94EEB8}" destId="{3E589FCB-0195-49D3-AEA6-505620F2CC3E}" srcOrd="2" destOrd="0" presId="urn:microsoft.com/office/officeart/2005/8/layout/hierarchy4"/>
    <dgm:cxn modelId="{B273DBB0-5FCE-4A6B-A9C7-CAB142B0E114}" type="presParOf" srcId="{3E589FCB-0195-49D3-AEA6-505620F2CC3E}" destId="{6E8B75BD-1C13-47BB-BE25-7046240AF3E7}" srcOrd="0" destOrd="0" presId="urn:microsoft.com/office/officeart/2005/8/layout/hierarchy4"/>
    <dgm:cxn modelId="{AB9865D5-1AC9-4B45-B8D8-CAEBCDEDB8B2}" type="presParOf" srcId="{6E8B75BD-1C13-47BB-BE25-7046240AF3E7}" destId="{5A944970-F999-4289-B255-2FF6619DF867}" srcOrd="0" destOrd="0" presId="urn:microsoft.com/office/officeart/2005/8/layout/hierarchy4"/>
    <dgm:cxn modelId="{2EC2425C-C666-41E3-8551-C39296526B40}" type="presParOf" srcId="{6E8B75BD-1C13-47BB-BE25-7046240AF3E7}" destId="{F1EF2508-EDE6-403C-8C22-CB5CEF227850}" srcOrd="1" destOrd="0" presId="urn:microsoft.com/office/officeart/2005/8/layout/hierarchy4"/>
    <dgm:cxn modelId="{897FA6D9-FD02-43C1-AB13-68EF5DB38C80}" type="presParOf" srcId="{6E8B75BD-1C13-47BB-BE25-7046240AF3E7}" destId="{67CC80FF-0D56-4984-846A-D0D5050F91CF}" srcOrd="2" destOrd="0" presId="urn:microsoft.com/office/officeart/2005/8/layout/hierarchy4"/>
    <dgm:cxn modelId="{74F7EBAD-C61B-4053-A55A-86A4B7BC23EE}" type="presParOf" srcId="{67CC80FF-0D56-4984-846A-D0D5050F91CF}" destId="{D010A5A0-A5C8-42FB-A173-44094A0920A2}" srcOrd="0" destOrd="0" presId="urn:microsoft.com/office/officeart/2005/8/layout/hierarchy4"/>
    <dgm:cxn modelId="{922A4C40-106B-42B9-A0FD-93B52B60C910}" type="presParOf" srcId="{D010A5A0-A5C8-42FB-A173-44094A0920A2}" destId="{0669A367-B54A-4CE4-858F-0B87CDE47A1F}" srcOrd="0" destOrd="0" presId="urn:microsoft.com/office/officeart/2005/8/layout/hierarchy4"/>
    <dgm:cxn modelId="{968CBF72-22E1-4E6C-86AE-CE51227870FB}" type="presParOf" srcId="{D010A5A0-A5C8-42FB-A173-44094A0920A2}" destId="{89A9FE30-6AFE-4EE3-82F5-748FFC44307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83F9E0-296E-4A25-B77D-BECF4D7E6D58}" type="doc">
      <dgm:prSet loTypeId="urn:microsoft.com/office/officeart/2005/8/layout/hChevron3" loCatId="process" qsTypeId="urn:microsoft.com/office/officeart/2005/8/quickstyle/simple5" qsCatId="simple" csTypeId="urn:microsoft.com/office/officeart/2005/8/colors/accent1_2" csCatId="accent1" phldr="1"/>
      <dgm:spPr/>
    </dgm:pt>
    <dgm:pt modelId="{DF9637BF-BCBE-46DD-BB34-4F397360C50C}">
      <dgm:prSet phldrT="[Text]"/>
      <dgm:spPr/>
      <dgm:t>
        <a:bodyPr/>
        <a:lstStyle/>
        <a:p>
          <a:r>
            <a:rPr lang="en-US" dirty="0" err="1" smtClean="0"/>
            <a:t>Anforderungen</a:t>
          </a:r>
          <a:endParaRPr lang="en-US" dirty="0"/>
        </a:p>
      </dgm:t>
    </dgm:pt>
    <dgm:pt modelId="{077701F2-C8F2-42F4-8787-69EB9BEDC226}" type="parTrans" cxnId="{54841270-78DF-4DFA-A9F4-C67A89EB780D}">
      <dgm:prSet/>
      <dgm:spPr/>
      <dgm:t>
        <a:bodyPr/>
        <a:lstStyle/>
        <a:p>
          <a:endParaRPr lang="en-US"/>
        </a:p>
      </dgm:t>
    </dgm:pt>
    <dgm:pt modelId="{297F5E13-C02F-48C0-8E61-8DE93EEC046A}" type="sibTrans" cxnId="{54841270-78DF-4DFA-A9F4-C67A89EB780D}">
      <dgm:prSet/>
      <dgm:spPr/>
      <dgm:t>
        <a:bodyPr/>
        <a:lstStyle/>
        <a:p>
          <a:endParaRPr lang="en-US"/>
        </a:p>
      </dgm:t>
    </dgm:pt>
    <dgm:pt modelId="{2340F398-E0E8-4D8E-8A88-D6D1B06DD931}">
      <dgm:prSet phldrT="[Text]"/>
      <dgm:spPr/>
      <dgm:t>
        <a:bodyPr/>
        <a:lstStyle/>
        <a:p>
          <a:r>
            <a:rPr lang="en-US" dirty="0" err="1" smtClean="0"/>
            <a:t>Testen</a:t>
          </a:r>
          <a:endParaRPr lang="en-US" dirty="0"/>
        </a:p>
      </dgm:t>
    </dgm:pt>
    <dgm:pt modelId="{2D36518E-2B97-4B3F-AA8F-0EC2D6D1738F}" type="parTrans" cxnId="{57C4BB5F-81DC-450B-84CD-FA78CD65748E}">
      <dgm:prSet/>
      <dgm:spPr/>
      <dgm:t>
        <a:bodyPr/>
        <a:lstStyle/>
        <a:p>
          <a:endParaRPr lang="en-US"/>
        </a:p>
      </dgm:t>
    </dgm:pt>
    <dgm:pt modelId="{D01FE45D-A84C-4EE4-8112-85845AA56CF1}" type="sibTrans" cxnId="{57C4BB5F-81DC-450B-84CD-FA78CD65748E}">
      <dgm:prSet/>
      <dgm:spPr/>
      <dgm:t>
        <a:bodyPr/>
        <a:lstStyle/>
        <a:p>
          <a:endParaRPr lang="en-US"/>
        </a:p>
      </dgm:t>
    </dgm:pt>
    <dgm:pt modelId="{30684FF0-F46F-456A-A07C-D156B867AC92}">
      <dgm:prSet phldrT="[Text]"/>
      <dgm:spPr/>
      <dgm:t>
        <a:bodyPr/>
        <a:lstStyle/>
        <a:p>
          <a:r>
            <a:rPr lang="en-US" dirty="0" err="1" smtClean="0"/>
            <a:t>Implementierung</a:t>
          </a:r>
          <a:endParaRPr lang="en-US" dirty="0"/>
        </a:p>
      </dgm:t>
    </dgm:pt>
    <dgm:pt modelId="{ECCBF29F-A128-4DB7-9E62-B7DBFC204930}" type="sibTrans" cxnId="{DD564F8D-32AE-4EFC-B523-23523DEBC1CF}">
      <dgm:prSet/>
      <dgm:spPr/>
      <dgm:t>
        <a:bodyPr/>
        <a:lstStyle/>
        <a:p>
          <a:endParaRPr lang="en-US"/>
        </a:p>
      </dgm:t>
    </dgm:pt>
    <dgm:pt modelId="{9BDBDA9E-C5CD-4CDF-B7DC-FDA6369FD3B3}" type="parTrans" cxnId="{DD564F8D-32AE-4EFC-B523-23523DEBC1CF}">
      <dgm:prSet/>
      <dgm:spPr/>
      <dgm:t>
        <a:bodyPr/>
        <a:lstStyle/>
        <a:p>
          <a:endParaRPr lang="en-US"/>
        </a:p>
      </dgm:t>
    </dgm:pt>
    <dgm:pt modelId="{6087518D-B6A2-45C5-A1F1-A4A344CD8B03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70DA7116-8250-40F3-91BB-472E03A3442F}" type="sibTrans" cxnId="{523DD4F6-688E-49B2-9FF5-D1158A90453A}">
      <dgm:prSet/>
      <dgm:spPr/>
      <dgm:t>
        <a:bodyPr/>
        <a:lstStyle/>
        <a:p>
          <a:endParaRPr lang="en-US"/>
        </a:p>
      </dgm:t>
    </dgm:pt>
    <dgm:pt modelId="{B5F9255F-3CB7-41A2-8C73-E9254C3466FC}" type="parTrans" cxnId="{523DD4F6-688E-49B2-9FF5-D1158A90453A}">
      <dgm:prSet/>
      <dgm:spPr/>
      <dgm:t>
        <a:bodyPr/>
        <a:lstStyle/>
        <a:p>
          <a:endParaRPr lang="en-US"/>
        </a:p>
      </dgm:t>
    </dgm:pt>
    <dgm:pt modelId="{6B7FE260-4B76-494A-BA70-55B077D6E59B}">
      <dgm:prSet phldrT="[Text]"/>
      <dgm:spPr/>
      <dgm:t>
        <a:bodyPr/>
        <a:lstStyle/>
        <a:p>
          <a:r>
            <a:rPr lang="en-US" dirty="0" err="1" smtClean="0"/>
            <a:t>Analyse</a:t>
          </a:r>
          <a:endParaRPr lang="en-US" dirty="0"/>
        </a:p>
      </dgm:t>
    </dgm:pt>
    <dgm:pt modelId="{0CDE1A9B-4F08-409B-B9C0-6FA239E8A75D}" type="sibTrans" cxnId="{24B6C1C6-CDC7-4186-A80D-080422D198CA}">
      <dgm:prSet/>
      <dgm:spPr/>
      <dgm:t>
        <a:bodyPr/>
        <a:lstStyle/>
        <a:p>
          <a:endParaRPr lang="en-US"/>
        </a:p>
      </dgm:t>
    </dgm:pt>
    <dgm:pt modelId="{69CCCFD7-A720-43C4-9555-0F02A759AC74}" type="parTrans" cxnId="{24B6C1C6-CDC7-4186-A80D-080422D198CA}">
      <dgm:prSet/>
      <dgm:spPr/>
      <dgm:t>
        <a:bodyPr/>
        <a:lstStyle/>
        <a:p>
          <a:endParaRPr lang="en-US"/>
        </a:p>
      </dgm:t>
    </dgm:pt>
    <dgm:pt modelId="{F66BC8CF-A97E-49D6-8B4D-659B36B41AC0}" type="pres">
      <dgm:prSet presAssocID="{DF83F9E0-296E-4A25-B77D-BECF4D7E6D58}" presName="Name0" presStyleCnt="0">
        <dgm:presLayoutVars>
          <dgm:dir/>
          <dgm:resizeHandles val="exact"/>
        </dgm:presLayoutVars>
      </dgm:prSet>
      <dgm:spPr/>
    </dgm:pt>
    <dgm:pt modelId="{76960791-1BC2-4C2E-9955-EB35C1EE22B5}" type="pres">
      <dgm:prSet presAssocID="{DF9637BF-BCBE-46DD-BB34-4F397360C50C}" presName="parTxOnly" presStyleLbl="node1" presStyleIdx="0" presStyleCnt="5" custLinFactX="58051" custLinFactY="-9130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D3C79E-E2C8-41D4-B971-64640B594704}" type="pres">
      <dgm:prSet presAssocID="{297F5E13-C02F-48C0-8E61-8DE93EEC046A}" presName="parSpace" presStyleCnt="0"/>
      <dgm:spPr/>
    </dgm:pt>
    <dgm:pt modelId="{3A48CE9B-2FC5-42D5-A66A-01FE1F1DC4DF}" type="pres">
      <dgm:prSet presAssocID="{6B7FE260-4B76-494A-BA70-55B077D6E59B}" presName="parTxOnly" presStyleLbl="node1" presStyleIdx="1" presStyleCnt="5" custLinFactX="57805" custLinFactY="-9130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52A10-3ABC-4AF2-8616-AF313B145F98}" type="pres">
      <dgm:prSet presAssocID="{0CDE1A9B-4F08-409B-B9C0-6FA239E8A75D}" presName="parSpace" presStyleCnt="0"/>
      <dgm:spPr/>
    </dgm:pt>
    <dgm:pt modelId="{302B5B29-FE05-4C54-89F6-FC1E8F84CCA0}" type="pres">
      <dgm:prSet presAssocID="{6087518D-B6A2-45C5-A1F1-A4A344CD8B03}" presName="parTxOnly" presStyleLbl="node1" presStyleIdx="2" presStyleCnt="5" custLinFactX="58108" custLinFactY="-9130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1D714-1BD5-4403-B731-94A2DA531640}" type="pres">
      <dgm:prSet presAssocID="{70DA7116-8250-40F3-91BB-472E03A3442F}" presName="parSpace" presStyleCnt="0"/>
      <dgm:spPr/>
    </dgm:pt>
    <dgm:pt modelId="{4EC25E9A-0D60-412C-AE0E-9C231EB57CA1}" type="pres">
      <dgm:prSet presAssocID="{30684FF0-F46F-456A-A07C-D156B867AC92}" presName="parTxOnly" presStyleLbl="node1" presStyleIdx="3" presStyleCnt="5" custScaleX="124248" custLinFactX="-100000" custLinFactNeighborX="-145478" custLinFactNeighborY="5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B9DE4-B0E7-44EB-B2C6-EEDEF0CE44F2}" type="pres">
      <dgm:prSet presAssocID="{ECCBF29F-A128-4DB7-9E62-B7DBFC204930}" presName="parSpace" presStyleCnt="0"/>
      <dgm:spPr/>
    </dgm:pt>
    <dgm:pt modelId="{C81CD7D3-BDC0-42E4-9370-BE80A05CD923}" type="pres">
      <dgm:prSet presAssocID="{2340F398-E0E8-4D8E-8A88-D6D1B06DD931}" presName="parTxOnly" presStyleLbl="node1" presStyleIdx="4" presStyleCnt="5" custLinFactX="-100000" custLinFactNeighborX="-145478" custLinFactNeighborY="5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C4BB5F-81DC-450B-84CD-FA78CD65748E}" srcId="{DF83F9E0-296E-4A25-B77D-BECF4D7E6D58}" destId="{2340F398-E0E8-4D8E-8A88-D6D1B06DD931}" srcOrd="4" destOrd="0" parTransId="{2D36518E-2B97-4B3F-AA8F-0EC2D6D1738F}" sibTransId="{D01FE45D-A84C-4EE4-8112-85845AA56CF1}"/>
    <dgm:cxn modelId="{278DEEA3-0C28-4AC3-BC75-B9CE2C36FB74}" type="presOf" srcId="{2340F398-E0E8-4D8E-8A88-D6D1B06DD931}" destId="{C81CD7D3-BDC0-42E4-9370-BE80A05CD923}" srcOrd="0" destOrd="0" presId="urn:microsoft.com/office/officeart/2005/8/layout/hChevron3"/>
    <dgm:cxn modelId="{523DD4F6-688E-49B2-9FF5-D1158A90453A}" srcId="{DF83F9E0-296E-4A25-B77D-BECF4D7E6D58}" destId="{6087518D-B6A2-45C5-A1F1-A4A344CD8B03}" srcOrd="2" destOrd="0" parTransId="{B5F9255F-3CB7-41A2-8C73-E9254C3466FC}" sibTransId="{70DA7116-8250-40F3-91BB-472E03A3442F}"/>
    <dgm:cxn modelId="{E6EA71D2-CE3D-42F1-B41D-7D4A76EE70AC}" type="presOf" srcId="{6B7FE260-4B76-494A-BA70-55B077D6E59B}" destId="{3A48CE9B-2FC5-42D5-A66A-01FE1F1DC4DF}" srcOrd="0" destOrd="0" presId="urn:microsoft.com/office/officeart/2005/8/layout/hChevron3"/>
    <dgm:cxn modelId="{24B6C1C6-CDC7-4186-A80D-080422D198CA}" srcId="{DF83F9E0-296E-4A25-B77D-BECF4D7E6D58}" destId="{6B7FE260-4B76-494A-BA70-55B077D6E59B}" srcOrd="1" destOrd="0" parTransId="{69CCCFD7-A720-43C4-9555-0F02A759AC74}" sibTransId="{0CDE1A9B-4F08-409B-B9C0-6FA239E8A75D}"/>
    <dgm:cxn modelId="{54841270-78DF-4DFA-A9F4-C67A89EB780D}" srcId="{DF83F9E0-296E-4A25-B77D-BECF4D7E6D58}" destId="{DF9637BF-BCBE-46DD-BB34-4F397360C50C}" srcOrd="0" destOrd="0" parTransId="{077701F2-C8F2-42F4-8787-69EB9BEDC226}" sibTransId="{297F5E13-C02F-48C0-8E61-8DE93EEC046A}"/>
    <dgm:cxn modelId="{718BC4FE-0B0E-4B8D-BB3F-4F9DD95BDF28}" type="presOf" srcId="{DF9637BF-BCBE-46DD-BB34-4F397360C50C}" destId="{76960791-1BC2-4C2E-9955-EB35C1EE22B5}" srcOrd="0" destOrd="0" presId="urn:microsoft.com/office/officeart/2005/8/layout/hChevron3"/>
    <dgm:cxn modelId="{E2AF6B2B-D6F4-40F5-9001-CCBB3E57C3CF}" type="presOf" srcId="{6087518D-B6A2-45C5-A1F1-A4A344CD8B03}" destId="{302B5B29-FE05-4C54-89F6-FC1E8F84CCA0}" srcOrd="0" destOrd="0" presId="urn:microsoft.com/office/officeart/2005/8/layout/hChevron3"/>
    <dgm:cxn modelId="{B99B5F56-6363-499A-AA49-345B150AC5A1}" type="presOf" srcId="{DF83F9E0-296E-4A25-B77D-BECF4D7E6D58}" destId="{F66BC8CF-A97E-49D6-8B4D-659B36B41AC0}" srcOrd="0" destOrd="0" presId="urn:microsoft.com/office/officeart/2005/8/layout/hChevron3"/>
    <dgm:cxn modelId="{DD564F8D-32AE-4EFC-B523-23523DEBC1CF}" srcId="{DF83F9E0-296E-4A25-B77D-BECF4D7E6D58}" destId="{30684FF0-F46F-456A-A07C-D156B867AC92}" srcOrd="3" destOrd="0" parTransId="{9BDBDA9E-C5CD-4CDF-B7DC-FDA6369FD3B3}" sibTransId="{ECCBF29F-A128-4DB7-9E62-B7DBFC204930}"/>
    <dgm:cxn modelId="{6354F5F4-6C6C-467A-8DF4-5D2D0139264A}" type="presOf" srcId="{30684FF0-F46F-456A-A07C-D156B867AC92}" destId="{4EC25E9A-0D60-412C-AE0E-9C231EB57CA1}" srcOrd="0" destOrd="0" presId="urn:microsoft.com/office/officeart/2005/8/layout/hChevron3"/>
    <dgm:cxn modelId="{B710D546-3518-4937-88B3-B146EB94FA80}" type="presParOf" srcId="{F66BC8CF-A97E-49D6-8B4D-659B36B41AC0}" destId="{76960791-1BC2-4C2E-9955-EB35C1EE22B5}" srcOrd="0" destOrd="0" presId="urn:microsoft.com/office/officeart/2005/8/layout/hChevron3"/>
    <dgm:cxn modelId="{996F57F1-1105-466F-BAAE-3A19C35ABBB1}" type="presParOf" srcId="{F66BC8CF-A97E-49D6-8B4D-659B36B41AC0}" destId="{1DD3C79E-E2C8-41D4-B971-64640B594704}" srcOrd="1" destOrd="0" presId="urn:microsoft.com/office/officeart/2005/8/layout/hChevron3"/>
    <dgm:cxn modelId="{9B410C83-2C1A-489B-BB03-2563E978E0C8}" type="presParOf" srcId="{F66BC8CF-A97E-49D6-8B4D-659B36B41AC0}" destId="{3A48CE9B-2FC5-42D5-A66A-01FE1F1DC4DF}" srcOrd="2" destOrd="0" presId="urn:microsoft.com/office/officeart/2005/8/layout/hChevron3"/>
    <dgm:cxn modelId="{8FAC6E09-77F6-4877-B669-18DF577EC916}" type="presParOf" srcId="{F66BC8CF-A97E-49D6-8B4D-659B36B41AC0}" destId="{DE052A10-3ABC-4AF2-8616-AF313B145F98}" srcOrd="3" destOrd="0" presId="urn:microsoft.com/office/officeart/2005/8/layout/hChevron3"/>
    <dgm:cxn modelId="{03F949E5-3F5F-4D2A-B725-3F2182DA13C9}" type="presParOf" srcId="{F66BC8CF-A97E-49D6-8B4D-659B36B41AC0}" destId="{302B5B29-FE05-4C54-89F6-FC1E8F84CCA0}" srcOrd="4" destOrd="0" presId="urn:microsoft.com/office/officeart/2005/8/layout/hChevron3"/>
    <dgm:cxn modelId="{3A5F9ED9-4D13-44F1-850F-DFD497B1A432}" type="presParOf" srcId="{F66BC8CF-A97E-49D6-8B4D-659B36B41AC0}" destId="{0E11D714-1BD5-4403-B731-94A2DA531640}" srcOrd="5" destOrd="0" presId="urn:microsoft.com/office/officeart/2005/8/layout/hChevron3"/>
    <dgm:cxn modelId="{D1886300-1630-4029-B214-FC40DAC58FB1}" type="presParOf" srcId="{F66BC8CF-A97E-49D6-8B4D-659B36B41AC0}" destId="{4EC25E9A-0D60-412C-AE0E-9C231EB57CA1}" srcOrd="6" destOrd="0" presId="urn:microsoft.com/office/officeart/2005/8/layout/hChevron3"/>
    <dgm:cxn modelId="{F9E32F83-51FE-475F-825D-7A7123514A60}" type="presParOf" srcId="{F66BC8CF-A97E-49D6-8B4D-659B36B41AC0}" destId="{C67B9DE4-B0E7-44EB-B2C6-EEDEF0CE44F2}" srcOrd="7" destOrd="0" presId="urn:microsoft.com/office/officeart/2005/8/layout/hChevron3"/>
    <dgm:cxn modelId="{E41723A7-14A5-4BA5-8939-8584F2A0DE21}" type="presParOf" srcId="{F66BC8CF-A97E-49D6-8B4D-659B36B41AC0}" destId="{C81CD7D3-BDC0-42E4-9370-BE80A05CD9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B8056-CD0B-40D6-BF17-B263B2722114}" type="doc">
      <dgm:prSet loTypeId="urn:microsoft.com/office/officeart/2005/8/layout/hierarchy4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93FF4-78FE-42E7-B1C1-126E23D84BC0}">
      <dgm:prSet phldrT="[Text]"/>
      <dgm:spPr/>
      <dgm:t>
        <a:bodyPr/>
        <a:lstStyle/>
        <a:p>
          <a:r>
            <a:rPr lang="en-US" dirty="0" err="1" smtClean="0"/>
            <a:t>Anforderungen</a:t>
          </a:r>
          <a:endParaRPr lang="en-US" dirty="0"/>
        </a:p>
      </dgm:t>
    </dgm:pt>
    <dgm:pt modelId="{FE3E75CF-5499-4B67-888F-766EF9A66E44}" type="parTrans" cxnId="{C3D31B28-6F94-413F-A41F-13FD327073A3}">
      <dgm:prSet/>
      <dgm:spPr/>
      <dgm:t>
        <a:bodyPr/>
        <a:lstStyle/>
        <a:p>
          <a:endParaRPr lang="en-US"/>
        </a:p>
      </dgm:t>
    </dgm:pt>
    <dgm:pt modelId="{822BAF76-FDF8-4EB4-B87F-6278CA34B684}" type="sibTrans" cxnId="{C3D31B28-6F94-413F-A41F-13FD327073A3}">
      <dgm:prSet/>
      <dgm:spPr/>
      <dgm:t>
        <a:bodyPr/>
        <a:lstStyle/>
        <a:p>
          <a:endParaRPr lang="en-US"/>
        </a:p>
      </dgm:t>
    </dgm:pt>
    <dgm:pt modelId="{C84080D1-81E6-4C56-A869-32309ED6BD34}">
      <dgm:prSet phldrT="[Text]"/>
      <dgm:spPr/>
      <dgm:t>
        <a:bodyPr/>
        <a:lstStyle/>
        <a:p>
          <a:r>
            <a:rPr lang="en-US" dirty="0" err="1" smtClean="0"/>
            <a:t>Analyse</a:t>
          </a:r>
          <a:endParaRPr lang="en-US" dirty="0"/>
        </a:p>
      </dgm:t>
    </dgm:pt>
    <dgm:pt modelId="{E0E40357-7AA9-4729-B379-8664E33E72B0}" type="parTrans" cxnId="{60F5250B-EF75-464A-BA53-52A1B42B2C9F}">
      <dgm:prSet/>
      <dgm:spPr/>
      <dgm:t>
        <a:bodyPr/>
        <a:lstStyle/>
        <a:p>
          <a:endParaRPr lang="en-US"/>
        </a:p>
      </dgm:t>
    </dgm:pt>
    <dgm:pt modelId="{17689B52-C016-441B-87AF-C8982963CD07}" type="sibTrans" cxnId="{60F5250B-EF75-464A-BA53-52A1B42B2C9F}">
      <dgm:prSet/>
      <dgm:spPr/>
      <dgm:t>
        <a:bodyPr/>
        <a:lstStyle/>
        <a:p>
          <a:endParaRPr lang="en-US"/>
        </a:p>
      </dgm:t>
    </dgm:pt>
    <dgm:pt modelId="{B387F881-F34B-4455-9300-EAA1035DD3BA}">
      <dgm:prSet phldrT="[Text]"/>
      <dgm:spPr/>
      <dgm:t>
        <a:bodyPr/>
        <a:lstStyle/>
        <a:p>
          <a:r>
            <a:rPr lang="en-US" dirty="0" err="1" smtClean="0"/>
            <a:t>Implementierung</a:t>
          </a:r>
          <a:endParaRPr lang="en-US" dirty="0"/>
        </a:p>
      </dgm:t>
    </dgm:pt>
    <dgm:pt modelId="{8A9B5D14-3337-4BB8-8B17-E33767CBD21B}" type="parTrans" cxnId="{D91088E3-96A7-497E-BF49-B2B5F4961CD2}">
      <dgm:prSet/>
      <dgm:spPr/>
      <dgm:t>
        <a:bodyPr/>
        <a:lstStyle/>
        <a:p>
          <a:endParaRPr lang="en-US"/>
        </a:p>
      </dgm:t>
    </dgm:pt>
    <dgm:pt modelId="{C741749E-EB66-46BF-B7AF-016C0204DD63}" type="sibTrans" cxnId="{D91088E3-96A7-497E-BF49-B2B5F4961CD2}">
      <dgm:prSet/>
      <dgm:spPr/>
      <dgm:t>
        <a:bodyPr/>
        <a:lstStyle/>
        <a:p>
          <a:endParaRPr lang="en-US"/>
        </a:p>
      </dgm:t>
    </dgm:pt>
    <dgm:pt modelId="{75371E6A-60A3-439A-9AF6-59D738C849BD}">
      <dgm:prSet phldrT="[Text]"/>
      <dgm:spPr/>
      <dgm:t>
        <a:bodyPr/>
        <a:lstStyle/>
        <a:p>
          <a:r>
            <a:rPr lang="en-US" dirty="0" err="1" smtClean="0"/>
            <a:t>Testen</a:t>
          </a:r>
          <a:endParaRPr lang="en-US" dirty="0"/>
        </a:p>
      </dgm:t>
    </dgm:pt>
    <dgm:pt modelId="{3D2EE03F-6B9C-4FE0-B747-F03525746EB2}" type="parTrans" cxnId="{B0221667-630A-4AE3-AD12-EA0788EFDF5B}">
      <dgm:prSet/>
      <dgm:spPr/>
      <dgm:t>
        <a:bodyPr/>
        <a:lstStyle/>
        <a:p>
          <a:endParaRPr lang="en-US"/>
        </a:p>
      </dgm:t>
    </dgm:pt>
    <dgm:pt modelId="{F2CFF3CB-7C5C-4F17-A2D4-BD53E0101C4E}" type="sibTrans" cxnId="{B0221667-630A-4AE3-AD12-EA0788EFDF5B}">
      <dgm:prSet/>
      <dgm:spPr/>
      <dgm:t>
        <a:bodyPr/>
        <a:lstStyle/>
        <a:p>
          <a:endParaRPr lang="en-US"/>
        </a:p>
      </dgm:t>
    </dgm:pt>
    <dgm:pt modelId="{FC7E2B35-270E-43C4-9BB2-2D8B9FEA1861}">
      <dgm:prSet phldrT="[Text]"/>
      <dgm:spPr/>
      <dgm:t>
        <a:bodyPr/>
        <a:lstStyle/>
        <a:p>
          <a:r>
            <a:rPr lang="en-US" dirty="0" smtClean="0"/>
            <a:t>?</a:t>
          </a:r>
          <a:endParaRPr lang="en-US" dirty="0"/>
        </a:p>
      </dgm:t>
    </dgm:pt>
    <dgm:pt modelId="{1CF64108-615A-4739-BBF7-DCE4FC89E959}" type="parTrans" cxnId="{9E10A79A-17B5-467D-8346-AA1AAA2161F1}">
      <dgm:prSet/>
      <dgm:spPr/>
      <dgm:t>
        <a:bodyPr/>
        <a:lstStyle/>
        <a:p>
          <a:endParaRPr lang="en-US"/>
        </a:p>
      </dgm:t>
    </dgm:pt>
    <dgm:pt modelId="{5FF23526-6204-46FE-B501-C77B406B5706}" type="sibTrans" cxnId="{9E10A79A-17B5-467D-8346-AA1AAA2161F1}">
      <dgm:prSet/>
      <dgm:spPr/>
      <dgm:t>
        <a:bodyPr/>
        <a:lstStyle/>
        <a:p>
          <a:endParaRPr lang="en-US"/>
        </a:p>
      </dgm:t>
    </dgm:pt>
    <dgm:pt modelId="{4B4D0FCE-0508-4DAD-B6B4-B8343CC8BB97}">
      <dgm:prSet phldrT="[Text]"/>
      <dgm:spPr/>
      <dgm:t>
        <a:bodyPr/>
        <a:lstStyle/>
        <a:p>
          <a:r>
            <a:rPr lang="en-US" dirty="0" smtClean="0"/>
            <a:t>?</a:t>
          </a:r>
          <a:endParaRPr lang="en-US" dirty="0"/>
        </a:p>
      </dgm:t>
    </dgm:pt>
    <dgm:pt modelId="{27C4655A-6E9B-44C7-B564-5B28302B0264}" type="parTrans" cxnId="{E652B501-BDAD-43F8-955A-4CE176A2252A}">
      <dgm:prSet/>
      <dgm:spPr/>
      <dgm:t>
        <a:bodyPr/>
        <a:lstStyle/>
        <a:p>
          <a:endParaRPr lang="en-US"/>
        </a:p>
      </dgm:t>
    </dgm:pt>
    <dgm:pt modelId="{78E3B1E7-1010-4979-A090-19E16D2181FA}" type="sibTrans" cxnId="{E652B501-BDAD-43F8-955A-4CE176A2252A}">
      <dgm:prSet/>
      <dgm:spPr/>
      <dgm:t>
        <a:bodyPr/>
        <a:lstStyle/>
        <a:p>
          <a:endParaRPr lang="en-US"/>
        </a:p>
      </dgm:t>
    </dgm:pt>
    <dgm:pt modelId="{7ACACE0C-D09D-4567-A3CE-D77B4E021C13}">
      <dgm:prSet phldrT="[Text]"/>
      <dgm:spPr/>
      <dgm:t>
        <a:bodyPr/>
        <a:lstStyle/>
        <a:p>
          <a:r>
            <a:rPr lang="en-US" dirty="0" smtClean="0"/>
            <a:t>?</a:t>
          </a:r>
          <a:endParaRPr lang="en-US" dirty="0"/>
        </a:p>
      </dgm:t>
    </dgm:pt>
    <dgm:pt modelId="{302B419F-6266-4E06-B11B-2F26752801C0}" type="parTrans" cxnId="{1F282A2C-784D-4942-982D-2F61D1C72386}">
      <dgm:prSet/>
      <dgm:spPr/>
      <dgm:t>
        <a:bodyPr/>
        <a:lstStyle/>
        <a:p>
          <a:endParaRPr lang="en-US"/>
        </a:p>
      </dgm:t>
    </dgm:pt>
    <dgm:pt modelId="{D177B04C-5C78-4E38-B938-DF1BD0D3A2DB}" type="sibTrans" cxnId="{1F282A2C-784D-4942-982D-2F61D1C72386}">
      <dgm:prSet/>
      <dgm:spPr/>
      <dgm:t>
        <a:bodyPr/>
        <a:lstStyle/>
        <a:p>
          <a:endParaRPr lang="en-US"/>
        </a:p>
      </dgm:t>
    </dgm:pt>
    <dgm:pt modelId="{14548794-D994-4F6B-9186-DC5B13E56B1E}">
      <dgm:prSet phldrT="[Text]"/>
      <dgm:spPr/>
      <dgm:t>
        <a:bodyPr/>
        <a:lstStyle/>
        <a:p>
          <a:r>
            <a:rPr lang="en-US" dirty="0" smtClean="0"/>
            <a:t>Editor/Compiler</a:t>
          </a:r>
          <a:endParaRPr lang="en-US" dirty="0"/>
        </a:p>
      </dgm:t>
    </dgm:pt>
    <dgm:pt modelId="{70CA060C-D422-42CF-BF2A-2EFD581E8CCB}" type="parTrans" cxnId="{1E016DC5-A6A3-4E77-B7F5-0362D2B21B8A}">
      <dgm:prSet/>
      <dgm:spPr/>
      <dgm:t>
        <a:bodyPr/>
        <a:lstStyle/>
        <a:p>
          <a:endParaRPr lang="en-US"/>
        </a:p>
      </dgm:t>
    </dgm:pt>
    <dgm:pt modelId="{E7FBF15D-FADC-45E4-AE34-59FA18691739}" type="sibTrans" cxnId="{1E016DC5-A6A3-4E77-B7F5-0362D2B21B8A}">
      <dgm:prSet/>
      <dgm:spPr/>
      <dgm:t>
        <a:bodyPr/>
        <a:lstStyle/>
        <a:p>
          <a:endParaRPr lang="en-US"/>
        </a:p>
      </dgm:t>
    </dgm:pt>
    <dgm:pt modelId="{97A2FEF4-A25B-45AA-A1DB-D1490ED5CB74}">
      <dgm:prSet phldrT="[Text]"/>
      <dgm:spPr/>
      <dgm:t>
        <a:bodyPr/>
        <a:lstStyle/>
        <a:p>
          <a:r>
            <a:rPr lang="en-US" dirty="0" err="1" smtClean="0"/>
            <a:t>Ausgaben</a:t>
          </a:r>
          <a:endParaRPr lang="en-US" dirty="0"/>
        </a:p>
      </dgm:t>
    </dgm:pt>
    <dgm:pt modelId="{562AF32F-1A5D-4342-BED7-8359B1D36304}" type="parTrans" cxnId="{1C9E9948-3E3B-4CCE-8138-34D54CD2CCEF}">
      <dgm:prSet/>
      <dgm:spPr/>
      <dgm:t>
        <a:bodyPr/>
        <a:lstStyle/>
        <a:p>
          <a:endParaRPr lang="en-US"/>
        </a:p>
      </dgm:t>
    </dgm:pt>
    <dgm:pt modelId="{EDD25F39-E979-4B86-A7A3-C437C680CE43}" type="sibTrans" cxnId="{1C9E9948-3E3B-4CCE-8138-34D54CD2CCEF}">
      <dgm:prSet/>
      <dgm:spPr/>
      <dgm:t>
        <a:bodyPr/>
        <a:lstStyle/>
        <a:p>
          <a:endParaRPr lang="en-US"/>
        </a:p>
      </dgm:t>
    </dgm:pt>
    <dgm:pt modelId="{7F1D5CFC-44C9-4CEA-841A-E9C3DC270734}">
      <dgm:prSet phldrT="[Text]"/>
      <dgm:spPr/>
      <dgm:t>
        <a:bodyPr/>
        <a:lstStyle/>
        <a:p>
          <a:r>
            <a:rPr lang="en-US" smtClean="0"/>
            <a:t>Design</a:t>
          </a:r>
          <a:endParaRPr lang="en-US" dirty="0"/>
        </a:p>
      </dgm:t>
    </dgm:pt>
    <dgm:pt modelId="{AF1F6718-B49D-48F3-BC34-2E3F7DB3E19D}" type="parTrans" cxnId="{34FD0761-A56D-47E6-B33B-B8F903349D4C}">
      <dgm:prSet/>
      <dgm:spPr/>
      <dgm:t>
        <a:bodyPr/>
        <a:lstStyle/>
        <a:p>
          <a:endParaRPr lang="de-DE"/>
        </a:p>
      </dgm:t>
    </dgm:pt>
    <dgm:pt modelId="{3BD276F5-0AD6-418A-85B2-1121FDB6CA72}" type="sibTrans" cxnId="{34FD0761-A56D-47E6-B33B-B8F903349D4C}">
      <dgm:prSet/>
      <dgm:spPr/>
      <dgm:t>
        <a:bodyPr/>
        <a:lstStyle/>
        <a:p>
          <a:endParaRPr lang="de-DE"/>
        </a:p>
      </dgm:t>
    </dgm:pt>
    <dgm:pt modelId="{37B39884-CB04-4CCE-8AB9-BDEEAEEB7CD6}" type="pres">
      <dgm:prSet presAssocID="{374B8056-CD0B-40D6-BF17-B263B272211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1474BEB-B098-4BF6-A02A-07F8427881C8}" type="pres">
      <dgm:prSet presAssocID="{60C93FF4-78FE-42E7-B1C1-126E23D84BC0}" presName="vertOne" presStyleCnt="0"/>
      <dgm:spPr/>
    </dgm:pt>
    <dgm:pt modelId="{FB380596-8C24-429A-A55F-49169B1E4817}" type="pres">
      <dgm:prSet presAssocID="{60C93FF4-78FE-42E7-B1C1-126E23D84BC0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15E7D0-CA02-4F2E-B9A9-C715E5D795EB}" type="pres">
      <dgm:prSet presAssocID="{60C93FF4-78FE-42E7-B1C1-126E23D84BC0}" presName="parTransOne" presStyleCnt="0"/>
      <dgm:spPr/>
    </dgm:pt>
    <dgm:pt modelId="{A84EE023-EBFD-4DBB-92A5-832F14A03D70}" type="pres">
      <dgm:prSet presAssocID="{60C93FF4-78FE-42E7-B1C1-126E23D84BC0}" presName="horzOne" presStyleCnt="0"/>
      <dgm:spPr/>
    </dgm:pt>
    <dgm:pt modelId="{8F555D2B-778E-494D-AA47-49949FECDD69}" type="pres">
      <dgm:prSet presAssocID="{C84080D1-81E6-4C56-A869-32309ED6BD34}" presName="vertTwo" presStyleCnt="0"/>
      <dgm:spPr/>
    </dgm:pt>
    <dgm:pt modelId="{CE8C1F35-C6E5-44E4-870A-74648032CB69}" type="pres">
      <dgm:prSet presAssocID="{C84080D1-81E6-4C56-A869-32309ED6BD3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4B4A95-CD6F-47FA-B798-9445A8162475}" type="pres">
      <dgm:prSet presAssocID="{C84080D1-81E6-4C56-A869-32309ED6BD34}" presName="parTransTwo" presStyleCnt="0"/>
      <dgm:spPr/>
    </dgm:pt>
    <dgm:pt modelId="{6A6E7055-5D66-47D2-90BA-564134FA697B}" type="pres">
      <dgm:prSet presAssocID="{C84080D1-81E6-4C56-A869-32309ED6BD34}" presName="horzTwo" presStyleCnt="0"/>
      <dgm:spPr/>
    </dgm:pt>
    <dgm:pt modelId="{15AB3902-C04A-4D5D-B0B3-A3F21FA34AA2}" type="pres">
      <dgm:prSet presAssocID="{7F1D5CFC-44C9-4CEA-841A-E9C3DC270734}" presName="vertThree" presStyleCnt="0"/>
      <dgm:spPr/>
    </dgm:pt>
    <dgm:pt modelId="{D0F01F6B-F749-4B91-B6BA-469CE801D38B}" type="pres">
      <dgm:prSet presAssocID="{7F1D5CFC-44C9-4CEA-841A-E9C3DC270734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A485CB-A9AF-46B5-9776-465A67165E4C}" type="pres">
      <dgm:prSet presAssocID="{7F1D5CFC-44C9-4CEA-841A-E9C3DC270734}" presName="parTransThree" presStyleCnt="0"/>
      <dgm:spPr/>
    </dgm:pt>
    <dgm:pt modelId="{20057294-E400-47AF-B2DB-14A5636DAA1D}" type="pres">
      <dgm:prSet presAssocID="{7F1D5CFC-44C9-4CEA-841A-E9C3DC270734}" presName="horzThree" presStyleCnt="0"/>
      <dgm:spPr/>
    </dgm:pt>
    <dgm:pt modelId="{B2F629D9-D57C-4E1D-B13A-DFFF529669EB}" type="pres">
      <dgm:prSet presAssocID="{B387F881-F34B-4455-9300-EAA1035DD3BA}" presName="vertFour" presStyleCnt="0">
        <dgm:presLayoutVars>
          <dgm:chPref val="3"/>
        </dgm:presLayoutVars>
      </dgm:prSet>
      <dgm:spPr/>
    </dgm:pt>
    <dgm:pt modelId="{9A866963-5E93-45B0-81E8-EE624F34A1BB}" type="pres">
      <dgm:prSet presAssocID="{B387F881-F34B-4455-9300-EAA1035DD3BA}" presName="txFour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551AE3-19B8-46A5-BCBC-57DEC48DBDEE}" type="pres">
      <dgm:prSet presAssocID="{B387F881-F34B-4455-9300-EAA1035DD3BA}" presName="parTransFour" presStyleCnt="0"/>
      <dgm:spPr/>
    </dgm:pt>
    <dgm:pt modelId="{045419E8-A2ED-42DF-BDDE-20643D6D23B4}" type="pres">
      <dgm:prSet presAssocID="{B387F881-F34B-4455-9300-EAA1035DD3BA}" presName="horzFour" presStyleCnt="0"/>
      <dgm:spPr/>
    </dgm:pt>
    <dgm:pt modelId="{9143BF02-A8F0-4A29-BA04-217A52414C6B}" type="pres">
      <dgm:prSet presAssocID="{75371E6A-60A3-439A-9AF6-59D738C849BD}" presName="vertFour" presStyleCnt="0">
        <dgm:presLayoutVars>
          <dgm:chPref val="3"/>
        </dgm:presLayoutVars>
      </dgm:prSet>
      <dgm:spPr/>
    </dgm:pt>
    <dgm:pt modelId="{A7458DE2-7783-475D-BC0E-4EE46F02F4DF}" type="pres">
      <dgm:prSet presAssocID="{75371E6A-60A3-439A-9AF6-59D738C849BD}" presName="txFour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EFA9BC-BA12-42D8-A12E-0F70332A08D4}" type="pres">
      <dgm:prSet presAssocID="{75371E6A-60A3-439A-9AF6-59D738C849BD}" presName="horzFour" presStyleCnt="0"/>
      <dgm:spPr/>
    </dgm:pt>
    <dgm:pt modelId="{CD01CD2E-F1F3-4062-A7EB-F726D6B50BB6}" type="pres">
      <dgm:prSet presAssocID="{822BAF76-FDF8-4EB4-B87F-6278CA34B684}" presName="sibSpaceOne" presStyleCnt="0"/>
      <dgm:spPr/>
    </dgm:pt>
    <dgm:pt modelId="{3B3E77E4-FF8F-4A0E-87C1-8CB731B7FC1C}" type="pres">
      <dgm:prSet presAssocID="{FC7E2B35-270E-43C4-9BB2-2D8B9FEA1861}" presName="vertOne" presStyleCnt="0"/>
      <dgm:spPr/>
    </dgm:pt>
    <dgm:pt modelId="{937DBBE2-6F03-4BD9-8B62-9070586373FC}" type="pres">
      <dgm:prSet presAssocID="{FC7E2B35-270E-43C4-9BB2-2D8B9FEA1861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40A5E0-4983-4886-B215-AC8F26773816}" type="pres">
      <dgm:prSet presAssocID="{FC7E2B35-270E-43C4-9BB2-2D8B9FEA1861}" presName="parTransOne" presStyleCnt="0"/>
      <dgm:spPr/>
    </dgm:pt>
    <dgm:pt modelId="{8EC7AAF7-65E6-4EF6-82ED-8733183FFD22}" type="pres">
      <dgm:prSet presAssocID="{FC7E2B35-270E-43C4-9BB2-2D8B9FEA1861}" presName="horzOne" presStyleCnt="0"/>
      <dgm:spPr/>
    </dgm:pt>
    <dgm:pt modelId="{E998B653-D48B-4B22-A318-81E1D5A24A3E}" type="pres">
      <dgm:prSet presAssocID="{4B4D0FCE-0508-4DAD-B6B4-B8343CC8BB97}" presName="vertTwo" presStyleCnt="0"/>
      <dgm:spPr/>
    </dgm:pt>
    <dgm:pt modelId="{C2F2E142-960D-43A9-B343-A01FF42A71CD}" type="pres">
      <dgm:prSet presAssocID="{4B4D0FCE-0508-4DAD-B6B4-B8343CC8BB97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22A10F-35C8-4FE8-9F1F-689CF0B6CE11}" type="pres">
      <dgm:prSet presAssocID="{4B4D0FCE-0508-4DAD-B6B4-B8343CC8BB97}" presName="parTransTwo" presStyleCnt="0"/>
      <dgm:spPr/>
    </dgm:pt>
    <dgm:pt modelId="{7B3B0EBC-D24F-4AB3-8746-545D72A4BE13}" type="pres">
      <dgm:prSet presAssocID="{4B4D0FCE-0508-4DAD-B6B4-B8343CC8BB97}" presName="horzTwo" presStyleCnt="0"/>
      <dgm:spPr/>
    </dgm:pt>
    <dgm:pt modelId="{77641A32-011E-4672-98CA-C1DAA0C877A4}" type="pres">
      <dgm:prSet presAssocID="{7ACACE0C-D09D-4567-A3CE-D77B4E021C13}" presName="vertThree" presStyleCnt="0"/>
      <dgm:spPr/>
    </dgm:pt>
    <dgm:pt modelId="{8F7F4F17-7136-4251-9E5B-639680CDE7F3}" type="pres">
      <dgm:prSet presAssocID="{7ACACE0C-D09D-4567-A3CE-D77B4E021C13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3D2768-859A-4930-8313-C655BB80C668}" type="pres">
      <dgm:prSet presAssocID="{7ACACE0C-D09D-4567-A3CE-D77B4E021C13}" presName="parTransThree" presStyleCnt="0"/>
      <dgm:spPr/>
    </dgm:pt>
    <dgm:pt modelId="{471CB7E3-8DE0-4767-9537-547FAEC8B48B}" type="pres">
      <dgm:prSet presAssocID="{7ACACE0C-D09D-4567-A3CE-D77B4E021C13}" presName="horzThree" presStyleCnt="0"/>
      <dgm:spPr/>
    </dgm:pt>
    <dgm:pt modelId="{B9A17D60-8AD9-48E7-96D3-A7E7F94693C4}" type="pres">
      <dgm:prSet presAssocID="{14548794-D994-4F6B-9186-DC5B13E56B1E}" presName="vertFour" presStyleCnt="0">
        <dgm:presLayoutVars>
          <dgm:chPref val="3"/>
        </dgm:presLayoutVars>
      </dgm:prSet>
      <dgm:spPr/>
    </dgm:pt>
    <dgm:pt modelId="{E12A4B71-AA3C-4420-977B-E6C6C928EA0C}" type="pres">
      <dgm:prSet presAssocID="{14548794-D994-4F6B-9186-DC5B13E56B1E}" presName="txFour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01B5DC-CAF8-4231-B807-B14947F2833D}" type="pres">
      <dgm:prSet presAssocID="{14548794-D994-4F6B-9186-DC5B13E56B1E}" presName="parTransFour" presStyleCnt="0"/>
      <dgm:spPr/>
    </dgm:pt>
    <dgm:pt modelId="{A80A213E-2A08-470B-948F-4D34897EAAC5}" type="pres">
      <dgm:prSet presAssocID="{14548794-D994-4F6B-9186-DC5B13E56B1E}" presName="horzFour" presStyleCnt="0"/>
      <dgm:spPr/>
    </dgm:pt>
    <dgm:pt modelId="{86B0760C-601C-4D85-805C-0B3B8285870D}" type="pres">
      <dgm:prSet presAssocID="{97A2FEF4-A25B-45AA-A1DB-D1490ED5CB74}" presName="vertFour" presStyleCnt="0">
        <dgm:presLayoutVars>
          <dgm:chPref val="3"/>
        </dgm:presLayoutVars>
      </dgm:prSet>
      <dgm:spPr/>
    </dgm:pt>
    <dgm:pt modelId="{8227C969-FC76-433E-A0BA-C2CCBC9B8CD4}" type="pres">
      <dgm:prSet presAssocID="{97A2FEF4-A25B-45AA-A1DB-D1490ED5CB74}" presName="txFour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ACA93E-FD6D-4A09-8353-63DBAD08C3FB}" type="pres">
      <dgm:prSet presAssocID="{97A2FEF4-A25B-45AA-A1DB-D1490ED5CB74}" presName="horzFour" presStyleCnt="0"/>
      <dgm:spPr/>
    </dgm:pt>
  </dgm:ptLst>
  <dgm:cxnLst>
    <dgm:cxn modelId="{9E10A79A-17B5-467D-8346-AA1AAA2161F1}" srcId="{374B8056-CD0B-40D6-BF17-B263B2722114}" destId="{FC7E2B35-270E-43C4-9BB2-2D8B9FEA1861}" srcOrd="1" destOrd="0" parTransId="{1CF64108-615A-4739-BBF7-DCE4FC89E959}" sibTransId="{5FF23526-6204-46FE-B501-C77B406B5706}"/>
    <dgm:cxn modelId="{C0C360C9-5BA3-497F-9972-68DCD7A70FE3}" type="presOf" srcId="{7ACACE0C-D09D-4567-A3CE-D77B4E021C13}" destId="{8F7F4F17-7136-4251-9E5B-639680CDE7F3}" srcOrd="0" destOrd="0" presId="urn:microsoft.com/office/officeart/2005/8/layout/hierarchy4"/>
    <dgm:cxn modelId="{1F282A2C-784D-4942-982D-2F61D1C72386}" srcId="{4B4D0FCE-0508-4DAD-B6B4-B8343CC8BB97}" destId="{7ACACE0C-D09D-4567-A3CE-D77B4E021C13}" srcOrd="0" destOrd="0" parTransId="{302B419F-6266-4E06-B11B-2F26752801C0}" sibTransId="{D177B04C-5C78-4E38-B938-DF1BD0D3A2DB}"/>
    <dgm:cxn modelId="{0335EC6A-35EA-452D-84CF-F65EA51C4196}" type="presOf" srcId="{97A2FEF4-A25B-45AA-A1DB-D1490ED5CB74}" destId="{8227C969-FC76-433E-A0BA-C2CCBC9B8CD4}" srcOrd="0" destOrd="0" presId="urn:microsoft.com/office/officeart/2005/8/layout/hierarchy4"/>
    <dgm:cxn modelId="{C3D31B28-6F94-413F-A41F-13FD327073A3}" srcId="{374B8056-CD0B-40D6-BF17-B263B2722114}" destId="{60C93FF4-78FE-42E7-B1C1-126E23D84BC0}" srcOrd="0" destOrd="0" parTransId="{FE3E75CF-5499-4B67-888F-766EF9A66E44}" sibTransId="{822BAF76-FDF8-4EB4-B87F-6278CA34B684}"/>
    <dgm:cxn modelId="{F9A50CF7-8923-4891-A330-46D559CA0616}" type="presOf" srcId="{B387F881-F34B-4455-9300-EAA1035DD3BA}" destId="{9A866963-5E93-45B0-81E8-EE624F34A1BB}" srcOrd="0" destOrd="0" presId="urn:microsoft.com/office/officeart/2005/8/layout/hierarchy4"/>
    <dgm:cxn modelId="{1C9E9948-3E3B-4CCE-8138-34D54CD2CCEF}" srcId="{14548794-D994-4F6B-9186-DC5B13E56B1E}" destId="{97A2FEF4-A25B-45AA-A1DB-D1490ED5CB74}" srcOrd="0" destOrd="0" parTransId="{562AF32F-1A5D-4342-BED7-8359B1D36304}" sibTransId="{EDD25F39-E979-4B86-A7A3-C437C680CE43}"/>
    <dgm:cxn modelId="{CBE13962-B2F1-4AB1-A9F8-1004764DE2E3}" type="presOf" srcId="{75371E6A-60A3-439A-9AF6-59D738C849BD}" destId="{A7458DE2-7783-475D-BC0E-4EE46F02F4DF}" srcOrd="0" destOrd="0" presId="urn:microsoft.com/office/officeart/2005/8/layout/hierarchy4"/>
    <dgm:cxn modelId="{1E016DC5-A6A3-4E77-B7F5-0362D2B21B8A}" srcId="{7ACACE0C-D09D-4567-A3CE-D77B4E021C13}" destId="{14548794-D994-4F6B-9186-DC5B13E56B1E}" srcOrd="0" destOrd="0" parTransId="{70CA060C-D422-42CF-BF2A-2EFD581E8CCB}" sibTransId="{E7FBF15D-FADC-45E4-AE34-59FA18691739}"/>
    <dgm:cxn modelId="{60F5250B-EF75-464A-BA53-52A1B42B2C9F}" srcId="{60C93FF4-78FE-42E7-B1C1-126E23D84BC0}" destId="{C84080D1-81E6-4C56-A869-32309ED6BD34}" srcOrd="0" destOrd="0" parTransId="{E0E40357-7AA9-4729-B379-8664E33E72B0}" sibTransId="{17689B52-C016-441B-87AF-C8982963CD07}"/>
    <dgm:cxn modelId="{DADF89CE-B152-4AA7-855B-94A593B12B24}" type="presOf" srcId="{374B8056-CD0B-40D6-BF17-B263B2722114}" destId="{37B39884-CB04-4CCE-8AB9-BDEEAEEB7CD6}" srcOrd="0" destOrd="0" presId="urn:microsoft.com/office/officeart/2005/8/layout/hierarchy4"/>
    <dgm:cxn modelId="{77268BF5-9E43-44BD-A2DC-E643E1881771}" type="presOf" srcId="{C84080D1-81E6-4C56-A869-32309ED6BD34}" destId="{CE8C1F35-C6E5-44E4-870A-74648032CB69}" srcOrd="0" destOrd="0" presId="urn:microsoft.com/office/officeart/2005/8/layout/hierarchy4"/>
    <dgm:cxn modelId="{D91088E3-96A7-497E-BF49-B2B5F4961CD2}" srcId="{7F1D5CFC-44C9-4CEA-841A-E9C3DC270734}" destId="{B387F881-F34B-4455-9300-EAA1035DD3BA}" srcOrd="0" destOrd="0" parTransId="{8A9B5D14-3337-4BB8-8B17-E33767CBD21B}" sibTransId="{C741749E-EB66-46BF-B7AF-016C0204DD63}"/>
    <dgm:cxn modelId="{15F62FB6-DD58-46CE-9A58-EA6FAAC3F0AE}" type="presOf" srcId="{FC7E2B35-270E-43C4-9BB2-2D8B9FEA1861}" destId="{937DBBE2-6F03-4BD9-8B62-9070586373FC}" srcOrd="0" destOrd="0" presId="urn:microsoft.com/office/officeart/2005/8/layout/hierarchy4"/>
    <dgm:cxn modelId="{6270B6B6-7A31-402A-B73E-E68906FBA0AB}" type="presOf" srcId="{7F1D5CFC-44C9-4CEA-841A-E9C3DC270734}" destId="{D0F01F6B-F749-4B91-B6BA-469CE801D38B}" srcOrd="0" destOrd="0" presId="urn:microsoft.com/office/officeart/2005/8/layout/hierarchy4"/>
    <dgm:cxn modelId="{34FD0761-A56D-47E6-B33B-B8F903349D4C}" srcId="{C84080D1-81E6-4C56-A869-32309ED6BD34}" destId="{7F1D5CFC-44C9-4CEA-841A-E9C3DC270734}" srcOrd="0" destOrd="0" parTransId="{AF1F6718-B49D-48F3-BC34-2E3F7DB3E19D}" sibTransId="{3BD276F5-0AD6-418A-85B2-1121FDB6CA72}"/>
    <dgm:cxn modelId="{CDBD296F-287D-4585-B300-A24AB3EBEE70}" type="presOf" srcId="{14548794-D994-4F6B-9186-DC5B13E56B1E}" destId="{E12A4B71-AA3C-4420-977B-E6C6C928EA0C}" srcOrd="0" destOrd="0" presId="urn:microsoft.com/office/officeart/2005/8/layout/hierarchy4"/>
    <dgm:cxn modelId="{90869DFB-3732-48FA-8B5F-963CB8626298}" type="presOf" srcId="{60C93FF4-78FE-42E7-B1C1-126E23D84BC0}" destId="{FB380596-8C24-429A-A55F-49169B1E4817}" srcOrd="0" destOrd="0" presId="urn:microsoft.com/office/officeart/2005/8/layout/hierarchy4"/>
    <dgm:cxn modelId="{D076E2DF-176A-4763-B2DD-0C4B94EB22C2}" type="presOf" srcId="{4B4D0FCE-0508-4DAD-B6B4-B8343CC8BB97}" destId="{C2F2E142-960D-43A9-B343-A01FF42A71CD}" srcOrd="0" destOrd="0" presId="urn:microsoft.com/office/officeart/2005/8/layout/hierarchy4"/>
    <dgm:cxn modelId="{B0221667-630A-4AE3-AD12-EA0788EFDF5B}" srcId="{B387F881-F34B-4455-9300-EAA1035DD3BA}" destId="{75371E6A-60A3-439A-9AF6-59D738C849BD}" srcOrd="0" destOrd="0" parTransId="{3D2EE03F-6B9C-4FE0-B747-F03525746EB2}" sibTransId="{F2CFF3CB-7C5C-4F17-A2D4-BD53E0101C4E}"/>
    <dgm:cxn modelId="{E652B501-BDAD-43F8-955A-4CE176A2252A}" srcId="{FC7E2B35-270E-43C4-9BB2-2D8B9FEA1861}" destId="{4B4D0FCE-0508-4DAD-B6B4-B8343CC8BB97}" srcOrd="0" destOrd="0" parTransId="{27C4655A-6E9B-44C7-B564-5B28302B0264}" sibTransId="{78E3B1E7-1010-4979-A090-19E16D2181FA}"/>
    <dgm:cxn modelId="{24B0DAFB-E618-42C2-9EDB-CF2EDE411488}" type="presParOf" srcId="{37B39884-CB04-4CCE-8AB9-BDEEAEEB7CD6}" destId="{81474BEB-B098-4BF6-A02A-07F8427881C8}" srcOrd="0" destOrd="0" presId="urn:microsoft.com/office/officeart/2005/8/layout/hierarchy4"/>
    <dgm:cxn modelId="{8B205DE2-1E44-40B1-8707-941F5A3FFA97}" type="presParOf" srcId="{81474BEB-B098-4BF6-A02A-07F8427881C8}" destId="{FB380596-8C24-429A-A55F-49169B1E4817}" srcOrd="0" destOrd="0" presId="urn:microsoft.com/office/officeart/2005/8/layout/hierarchy4"/>
    <dgm:cxn modelId="{EC4D42F6-46F0-470D-A700-358582AC7DDA}" type="presParOf" srcId="{81474BEB-B098-4BF6-A02A-07F8427881C8}" destId="{8D15E7D0-CA02-4F2E-B9A9-C715E5D795EB}" srcOrd="1" destOrd="0" presId="urn:microsoft.com/office/officeart/2005/8/layout/hierarchy4"/>
    <dgm:cxn modelId="{A58F3788-92E6-48B9-9F88-F11203A5B095}" type="presParOf" srcId="{81474BEB-B098-4BF6-A02A-07F8427881C8}" destId="{A84EE023-EBFD-4DBB-92A5-832F14A03D70}" srcOrd="2" destOrd="0" presId="urn:microsoft.com/office/officeart/2005/8/layout/hierarchy4"/>
    <dgm:cxn modelId="{E5E6B20A-F76B-4F93-A5F3-BA3746C15F12}" type="presParOf" srcId="{A84EE023-EBFD-4DBB-92A5-832F14A03D70}" destId="{8F555D2B-778E-494D-AA47-49949FECDD69}" srcOrd="0" destOrd="0" presId="urn:microsoft.com/office/officeart/2005/8/layout/hierarchy4"/>
    <dgm:cxn modelId="{161AFF05-55A5-4329-8248-E4A0220BEF4A}" type="presParOf" srcId="{8F555D2B-778E-494D-AA47-49949FECDD69}" destId="{CE8C1F35-C6E5-44E4-870A-74648032CB69}" srcOrd="0" destOrd="0" presId="urn:microsoft.com/office/officeart/2005/8/layout/hierarchy4"/>
    <dgm:cxn modelId="{00298491-E730-49A2-8353-182C482BDF4B}" type="presParOf" srcId="{8F555D2B-778E-494D-AA47-49949FECDD69}" destId="{904B4A95-CD6F-47FA-B798-9445A8162475}" srcOrd="1" destOrd="0" presId="urn:microsoft.com/office/officeart/2005/8/layout/hierarchy4"/>
    <dgm:cxn modelId="{0DF58B14-C940-4516-9533-DC7043A79E20}" type="presParOf" srcId="{8F555D2B-778E-494D-AA47-49949FECDD69}" destId="{6A6E7055-5D66-47D2-90BA-564134FA697B}" srcOrd="2" destOrd="0" presId="urn:microsoft.com/office/officeart/2005/8/layout/hierarchy4"/>
    <dgm:cxn modelId="{1961790D-ADDC-4057-B776-04A3B6815F31}" type="presParOf" srcId="{6A6E7055-5D66-47D2-90BA-564134FA697B}" destId="{15AB3902-C04A-4D5D-B0B3-A3F21FA34AA2}" srcOrd="0" destOrd="0" presId="urn:microsoft.com/office/officeart/2005/8/layout/hierarchy4"/>
    <dgm:cxn modelId="{DB78B519-A840-474F-AD8B-FDD7AED33796}" type="presParOf" srcId="{15AB3902-C04A-4D5D-B0B3-A3F21FA34AA2}" destId="{D0F01F6B-F749-4B91-B6BA-469CE801D38B}" srcOrd="0" destOrd="0" presId="urn:microsoft.com/office/officeart/2005/8/layout/hierarchy4"/>
    <dgm:cxn modelId="{6185171B-32A9-4591-8C27-B8ED27BB2426}" type="presParOf" srcId="{15AB3902-C04A-4D5D-B0B3-A3F21FA34AA2}" destId="{9AA485CB-A9AF-46B5-9776-465A67165E4C}" srcOrd="1" destOrd="0" presId="urn:microsoft.com/office/officeart/2005/8/layout/hierarchy4"/>
    <dgm:cxn modelId="{ADC53AAF-F43C-4887-91EB-A48429649C9B}" type="presParOf" srcId="{15AB3902-C04A-4D5D-B0B3-A3F21FA34AA2}" destId="{20057294-E400-47AF-B2DB-14A5636DAA1D}" srcOrd="2" destOrd="0" presId="urn:microsoft.com/office/officeart/2005/8/layout/hierarchy4"/>
    <dgm:cxn modelId="{B88B294C-EE43-452F-B714-69E666B30ED7}" type="presParOf" srcId="{20057294-E400-47AF-B2DB-14A5636DAA1D}" destId="{B2F629D9-D57C-4E1D-B13A-DFFF529669EB}" srcOrd="0" destOrd="0" presId="urn:microsoft.com/office/officeart/2005/8/layout/hierarchy4"/>
    <dgm:cxn modelId="{50E0DDCC-F765-4E34-BA8A-4C202222F175}" type="presParOf" srcId="{B2F629D9-D57C-4E1D-B13A-DFFF529669EB}" destId="{9A866963-5E93-45B0-81E8-EE624F34A1BB}" srcOrd="0" destOrd="0" presId="urn:microsoft.com/office/officeart/2005/8/layout/hierarchy4"/>
    <dgm:cxn modelId="{D7E1431C-18F2-4DEF-B4B2-9510A7CE000E}" type="presParOf" srcId="{B2F629D9-D57C-4E1D-B13A-DFFF529669EB}" destId="{9A551AE3-19B8-46A5-BCBC-57DEC48DBDEE}" srcOrd="1" destOrd="0" presId="urn:microsoft.com/office/officeart/2005/8/layout/hierarchy4"/>
    <dgm:cxn modelId="{501D8D34-5A54-4E4F-9739-7AE1D8702F3C}" type="presParOf" srcId="{B2F629D9-D57C-4E1D-B13A-DFFF529669EB}" destId="{045419E8-A2ED-42DF-BDDE-20643D6D23B4}" srcOrd="2" destOrd="0" presId="urn:microsoft.com/office/officeart/2005/8/layout/hierarchy4"/>
    <dgm:cxn modelId="{EE3E5751-E955-487E-BDFA-2DD7E7B2C10B}" type="presParOf" srcId="{045419E8-A2ED-42DF-BDDE-20643D6D23B4}" destId="{9143BF02-A8F0-4A29-BA04-217A52414C6B}" srcOrd="0" destOrd="0" presId="urn:microsoft.com/office/officeart/2005/8/layout/hierarchy4"/>
    <dgm:cxn modelId="{C0DB0898-EBBD-405D-B0BD-47D1A1FEE74D}" type="presParOf" srcId="{9143BF02-A8F0-4A29-BA04-217A52414C6B}" destId="{A7458DE2-7783-475D-BC0E-4EE46F02F4DF}" srcOrd="0" destOrd="0" presId="urn:microsoft.com/office/officeart/2005/8/layout/hierarchy4"/>
    <dgm:cxn modelId="{294B3D10-6FD4-41F9-A03F-730BF78BBF96}" type="presParOf" srcId="{9143BF02-A8F0-4A29-BA04-217A52414C6B}" destId="{A3EFA9BC-BA12-42D8-A12E-0F70332A08D4}" srcOrd="1" destOrd="0" presId="urn:microsoft.com/office/officeart/2005/8/layout/hierarchy4"/>
    <dgm:cxn modelId="{1277A13D-8713-4186-AF7B-EB0DCC49909E}" type="presParOf" srcId="{37B39884-CB04-4CCE-8AB9-BDEEAEEB7CD6}" destId="{CD01CD2E-F1F3-4062-A7EB-F726D6B50BB6}" srcOrd="1" destOrd="0" presId="urn:microsoft.com/office/officeart/2005/8/layout/hierarchy4"/>
    <dgm:cxn modelId="{28C052DF-5C98-4AB4-859C-89A8EF4D313D}" type="presParOf" srcId="{37B39884-CB04-4CCE-8AB9-BDEEAEEB7CD6}" destId="{3B3E77E4-FF8F-4A0E-87C1-8CB731B7FC1C}" srcOrd="2" destOrd="0" presId="urn:microsoft.com/office/officeart/2005/8/layout/hierarchy4"/>
    <dgm:cxn modelId="{8BADEE6A-7AAC-4DA7-9E18-E7FF2DF27AF2}" type="presParOf" srcId="{3B3E77E4-FF8F-4A0E-87C1-8CB731B7FC1C}" destId="{937DBBE2-6F03-4BD9-8B62-9070586373FC}" srcOrd="0" destOrd="0" presId="urn:microsoft.com/office/officeart/2005/8/layout/hierarchy4"/>
    <dgm:cxn modelId="{52FCA357-B184-4EAB-B36A-BA2F7D9904CE}" type="presParOf" srcId="{3B3E77E4-FF8F-4A0E-87C1-8CB731B7FC1C}" destId="{9A40A5E0-4983-4886-B215-AC8F26773816}" srcOrd="1" destOrd="0" presId="urn:microsoft.com/office/officeart/2005/8/layout/hierarchy4"/>
    <dgm:cxn modelId="{996BBCC8-F191-473E-8134-B91962951F27}" type="presParOf" srcId="{3B3E77E4-FF8F-4A0E-87C1-8CB731B7FC1C}" destId="{8EC7AAF7-65E6-4EF6-82ED-8733183FFD22}" srcOrd="2" destOrd="0" presId="urn:microsoft.com/office/officeart/2005/8/layout/hierarchy4"/>
    <dgm:cxn modelId="{08FDB8CB-75C4-4DB7-AD66-24062F81B902}" type="presParOf" srcId="{8EC7AAF7-65E6-4EF6-82ED-8733183FFD22}" destId="{E998B653-D48B-4B22-A318-81E1D5A24A3E}" srcOrd="0" destOrd="0" presId="urn:microsoft.com/office/officeart/2005/8/layout/hierarchy4"/>
    <dgm:cxn modelId="{564AC190-C567-4699-80C9-380E0E34DD59}" type="presParOf" srcId="{E998B653-D48B-4B22-A318-81E1D5A24A3E}" destId="{C2F2E142-960D-43A9-B343-A01FF42A71CD}" srcOrd="0" destOrd="0" presId="urn:microsoft.com/office/officeart/2005/8/layout/hierarchy4"/>
    <dgm:cxn modelId="{6039BA4D-B807-425A-87B1-DBF89C5C1692}" type="presParOf" srcId="{E998B653-D48B-4B22-A318-81E1D5A24A3E}" destId="{F422A10F-35C8-4FE8-9F1F-689CF0B6CE11}" srcOrd="1" destOrd="0" presId="urn:microsoft.com/office/officeart/2005/8/layout/hierarchy4"/>
    <dgm:cxn modelId="{04C96B75-291B-4009-A524-A6FD0995723F}" type="presParOf" srcId="{E998B653-D48B-4B22-A318-81E1D5A24A3E}" destId="{7B3B0EBC-D24F-4AB3-8746-545D72A4BE13}" srcOrd="2" destOrd="0" presId="urn:microsoft.com/office/officeart/2005/8/layout/hierarchy4"/>
    <dgm:cxn modelId="{F6A9C91B-B06F-48E5-942F-6C83CC791ED2}" type="presParOf" srcId="{7B3B0EBC-D24F-4AB3-8746-545D72A4BE13}" destId="{77641A32-011E-4672-98CA-C1DAA0C877A4}" srcOrd="0" destOrd="0" presId="urn:microsoft.com/office/officeart/2005/8/layout/hierarchy4"/>
    <dgm:cxn modelId="{D7F1DBE8-D4AD-4586-BC9F-C41D834275DD}" type="presParOf" srcId="{77641A32-011E-4672-98CA-C1DAA0C877A4}" destId="{8F7F4F17-7136-4251-9E5B-639680CDE7F3}" srcOrd="0" destOrd="0" presId="urn:microsoft.com/office/officeart/2005/8/layout/hierarchy4"/>
    <dgm:cxn modelId="{EDBA924B-7C4E-4468-B0D8-6C82C0859821}" type="presParOf" srcId="{77641A32-011E-4672-98CA-C1DAA0C877A4}" destId="{513D2768-859A-4930-8313-C655BB80C668}" srcOrd="1" destOrd="0" presId="urn:microsoft.com/office/officeart/2005/8/layout/hierarchy4"/>
    <dgm:cxn modelId="{A520ECDC-384C-48B8-AFE4-1BFB5AE713AC}" type="presParOf" srcId="{77641A32-011E-4672-98CA-C1DAA0C877A4}" destId="{471CB7E3-8DE0-4767-9537-547FAEC8B48B}" srcOrd="2" destOrd="0" presId="urn:microsoft.com/office/officeart/2005/8/layout/hierarchy4"/>
    <dgm:cxn modelId="{0CB044E2-15BF-432C-9FD5-696EB129A6F7}" type="presParOf" srcId="{471CB7E3-8DE0-4767-9537-547FAEC8B48B}" destId="{B9A17D60-8AD9-48E7-96D3-A7E7F94693C4}" srcOrd="0" destOrd="0" presId="urn:microsoft.com/office/officeart/2005/8/layout/hierarchy4"/>
    <dgm:cxn modelId="{1C86781A-EE96-4E33-9FD9-E5A60BD1C6F7}" type="presParOf" srcId="{B9A17D60-8AD9-48E7-96D3-A7E7F94693C4}" destId="{E12A4B71-AA3C-4420-977B-E6C6C928EA0C}" srcOrd="0" destOrd="0" presId="urn:microsoft.com/office/officeart/2005/8/layout/hierarchy4"/>
    <dgm:cxn modelId="{49F4113B-7790-46ED-A6C2-BFAC62F91189}" type="presParOf" srcId="{B9A17D60-8AD9-48E7-96D3-A7E7F94693C4}" destId="{5901B5DC-CAF8-4231-B807-B14947F2833D}" srcOrd="1" destOrd="0" presId="urn:microsoft.com/office/officeart/2005/8/layout/hierarchy4"/>
    <dgm:cxn modelId="{C40CE61A-D814-405B-8434-6E4A397C3B84}" type="presParOf" srcId="{B9A17D60-8AD9-48E7-96D3-A7E7F94693C4}" destId="{A80A213E-2A08-470B-948F-4D34897EAAC5}" srcOrd="2" destOrd="0" presId="urn:microsoft.com/office/officeart/2005/8/layout/hierarchy4"/>
    <dgm:cxn modelId="{A40DDE1E-890D-4E78-852E-732CE0690876}" type="presParOf" srcId="{A80A213E-2A08-470B-948F-4D34897EAAC5}" destId="{86B0760C-601C-4D85-805C-0B3B8285870D}" srcOrd="0" destOrd="0" presId="urn:microsoft.com/office/officeart/2005/8/layout/hierarchy4"/>
    <dgm:cxn modelId="{331170B6-6F96-495E-954A-A85F5A9A4249}" type="presParOf" srcId="{86B0760C-601C-4D85-805C-0B3B8285870D}" destId="{8227C969-FC76-433E-A0BA-C2CCBC9B8CD4}" srcOrd="0" destOrd="0" presId="urn:microsoft.com/office/officeart/2005/8/layout/hierarchy4"/>
    <dgm:cxn modelId="{86ED0E40-1759-412C-B287-FCE36E607FA9}" type="presParOf" srcId="{86B0760C-601C-4D85-805C-0B3B8285870D}" destId="{D5ACA93E-FD6D-4A09-8353-63DBAD08C3F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939B2B-A63D-417D-97B7-A7A36C2B47CC}" type="doc">
      <dgm:prSet loTypeId="urn:microsoft.com/office/officeart/2005/8/layout/gear1" loCatId="process" qsTypeId="urn:microsoft.com/office/officeart/2005/8/quickstyle/3d1" qsCatId="3D" csTypeId="urn:microsoft.com/office/officeart/2005/8/colors/accent1_2" csCatId="accent1" phldr="1"/>
      <dgm:spPr/>
    </dgm:pt>
    <dgm:pt modelId="{06285260-B385-4886-8FD1-9696FEFA8374}">
      <dgm:prSet phldrT="[Text]" custT="1"/>
      <dgm:spPr/>
      <dgm:t>
        <a:bodyPr/>
        <a:lstStyle/>
        <a:p>
          <a:r>
            <a:rPr lang="en-US" sz="3200" dirty="0" err="1" smtClean="0"/>
            <a:t>Daten-Strukturen</a:t>
          </a:r>
          <a:endParaRPr lang="en-US" sz="3200" dirty="0"/>
        </a:p>
      </dgm:t>
    </dgm:pt>
    <dgm:pt modelId="{4495F88C-7DF7-41A7-AAE8-AF9F1D357E19}" type="parTrans" cxnId="{811E113D-5C16-4DD3-8C7B-E6C27C707CC7}">
      <dgm:prSet/>
      <dgm:spPr/>
      <dgm:t>
        <a:bodyPr/>
        <a:lstStyle/>
        <a:p>
          <a:endParaRPr lang="en-US"/>
        </a:p>
      </dgm:t>
    </dgm:pt>
    <dgm:pt modelId="{3DB1CA2A-3BEC-401C-9C44-C0DA643EA4E2}" type="sibTrans" cxnId="{811E113D-5C16-4DD3-8C7B-E6C27C707CC7}">
      <dgm:prSet/>
      <dgm:spPr/>
      <dgm:t>
        <a:bodyPr/>
        <a:lstStyle/>
        <a:p>
          <a:endParaRPr lang="en-US"/>
        </a:p>
      </dgm:t>
    </dgm:pt>
    <dgm:pt modelId="{B29DA059-533D-49AA-BEBA-DB62DF8EDC6B}">
      <dgm:prSet phldrT="[Text]" custT="1"/>
      <dgm:spPr/>
      <dgm:t>
        <a:bodyPr/>
        <a:lstStyle/>
        <a:p>
          <a:r>
            <a:rPr lang="en-US" sz="1200" dirty="0" err="1" smtClean="0"/>
            <a:t>Objekt</a:t>
          </a:r>
          <a:r>
            <a:rPr lang="en-US" sz="1200" dirty="0" smtClean="0"/>
            <a:t>-</a:t>
          </a:r>
        </a:p>
        <a:p>
          <a:r>
            <a:rPr lang="en-US" sz="1200" dirty="0" err="1" smtClean="0"/>
            <a:t>orientierte</a:t>
          </a:r>
          <a:endParaRPr lang="en-US" sz="1200" dirty="0" smtClean="0"/>
        </a:p>
        <a:p>
          <a:r>
            <a:rPr lang="en-US" sz="1200" dirty="0" err="1" smtClean="0"/>
            <a:t>Programmierung</a:t>
          </a:r>
          <a:endParaRPr lang="en-US" sz="1200" dirty="0"/>
        </a:p>
      </dgm:t>
    </dgm:pt>
    <dgm:pt modelId="{0F5792C2-144F-4840-A99B-550F733CA749}" type="parTrans" cxnId="{BAC0CF6D-5C48-465C-873B-ACC41D45FA23}">
      <dgm:prSet/>
      <dgm:spPr/>
      <dgm:t>
        <a:bodyPr/>
        <a:lstStyle/>
        <a:p>
          <a:endParaRPr lang="en-US"/>
        </a:p>
      </dgm:t>
    </dgm:pt>
    <dgm:pt modelId="{A884ACE9-FC92-4538-B149-E2FB0FC3BB5D}" type="sibTrans" cxnId="{BAC0CF6D-5C48-465C-873B-ACC41D45FA23}">
      <dgm:prSet/>
      <dgm:spPr/>
      <dgm:t>
        <a:bodyPr/>
        <a:lstStyle/>
        <a:p>
          <a:endParaRPr lang="en-US"/>
        </a:p>
      </dgm:t>
    </dgm:pt>
    <dgm:pt modelId="{04DFC398-F21C-4E08-B587-6EE51FCE2218}">
      <dgm:prSet phldrT="[Text]" custT="1"/>
      <dgm:spPr/>
      <dgm:t>
        <a:bodyPr/>
        <a:lstStyle/>
        <a:p>
          <a:r>
            <a:rPr lang="en-US" sz="1800" dirty="0" err="1" smtClean="0"/>
            <a:t>Algorithmen</a:t>
          </a:r>
          <a:endParaRPr lang="en-US" sz="2000" dirty="0"/>
        </a:p>
      </dgm:t>
    </dgm:pt>
    <dgm:pt modelId="{113BE1EF-E39F-44DC-AF59-CADA8B76B2BF}" type="parTrans" cxnId="{3D54697A-AF60-449B-80C2-7C6075374FEB}">
      <dgm:prSet/>
      <dgm:spPr/>
      <dgm:t>
        <a:bodyPr/>
        <a:lstStyle/>
        <a:p>
          <a:endParaRPr lang="en-US"/>
        </a:p>
      </dgm:t>
    </dgm:pt>
    <dgm:pt modelId="{26E7DF78-024C-41EF-AE9B-7244D28BA34E}" type="sibTrans" cxnId="{3D54697A-AF60-449B-80C2-7C6075374FEB}">
      <dgm:prSet/>
      <dgm:spPr/>
      <dgm:t>
        <a:bodyPr/>
        <a:lstStyle/>
        <a:p>
          <a:endParaRPr lang="en-US"/>
        </a:p>
      </dgm:t>
    </dgm:pt>
    <dgm:pt modelId="{E532B5A7-7732-4D9A-9B11-89B9D377716D}" type="pres">
      <dgm:prSet presAssocID="{DC939B2B-A63D-417D-97B7-A7A36C2B47C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7E0AA2C-84E2-456E-B74D-74D0AC0B3849}" type="pres">
      <dgm:prSet presAssocID="{06285260-B385-4886-8FD1-9696FEFA837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73582A2-3D48-489B-872F-8BEB066B05F8}" type="pres">
      <dgm:prSet presAssocID="{06285260-B385-4886-8FD1-9696FEFA8374}" presName="gear1srcNode" presStyleLbl="node1" presStyleIdx="0" presStyleCnt="3"/>
      <dgm:spPr/>
      <dgm:t>
        <a:bodyPr/>
        <a:lstStyle/>
        <a:p>
          <a:endParaRPr lang="de-DE"/>
        </a:p>
      </dgm:t>
    </dgm:pt>
    <dgm:pt modelId="{073E5A86-74C9-4CB8-ADEA-3C93054C0A2C}" type="pres">
      <dgm:prSet presAssocID="{06285260-B385-4886-8FD1-9696FEFA8374}" presName="gear1dstNode" presStyleLbl="node1" presStyleIdx="0" presStyleCnt="3"/>
      <dgm:spPr/>
      <dgm:t>
        <a:bodyPr/>
        <a:lstStyle/>
        <a:p>
          <a:endParaRPr lang="de-DE"/>
        </a:p>
      </dgm:t>
    </dgm:pt>
    <dgm:pt modelId="{B23570E6-7FCA-4A08-A27C-F21C53150689}" type="pres">
      <dgm:prSet presAssocID="{B29DA059-533D-49AA-BEBA-DB62DF8EDC6B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67F96-D5B0-4739-8EE8-1EFF720C0F76}" type="pres">
      <dgm:prSet presAssocID="{B29DA059-533D-49AA-BEBA-DB62DF8EDC6B}" presName="gear2srcNode" presStyleLbl="node1" presStyleIdx="1" presStyleCnt="3"/>
      <dgm:spPr/>
      <dgm:t>
        <a:bodyPr/>
        <a:lstStyle/>
        <a:p>
          <a:endParaRPr lang="de-DE"/>
        </a:p>
      </dgm:t>
    </dgm:pt>
    <dgm:pt modelId="{F459BDDA-E0D1-44B6-92A1-51812C3DE47E}" type="pres">
      <dgm:prSet presAssocID="{B29DA059-533D-49AA-BEBA-DB62DF8EDC6B}" presName="gear2dstNode" presStyleLbl="node1" presStyleIdx="1" presStyleCnt="3"/>
      <dgm:spPr/>
      <dgm:t>
        <a:bodyPr/>
        <a:lstStyle/>
        <a:p>
          <a:endParaRPr lang="de-DE"/>
        </a:p>
      </dgm:t>
    </dgm:pt>
    <dgm:pt modelId="{2E8EF717-CA19-4E75-80EF-34BB64F12EEA}" type="pres">
      <dgm:prSet presAssocID="{04DFC398-F21C-4E08-B587-6EE51FCE2218}" presName="gear3" presStyleLbl="node1" presStyleIdx="2" presStyleCnt="3"/>
      <dgm:spPr/>
      <dgm:t>
        <a:bodyPr/>
        <a:lstStyle/>
        <a:p>
          <a:endParaRPr lang="en-US"/>
        </a:p>
      </dgm:t>
    </dgm:pt>
    <dgm:pt modelId="{24B9E279-4E65-4A40-A205-46FC9C7E6BB2}" type="pres">
      <dgm:prSet presAssocID="{04DFC398-F21C-4E08-B587-6EE51FCE2218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27B14-3AD3-4BEA-8D76-6E4089171297}" type="pres">
      <dgm:prSet presAssocID="{04DFC398-F21C-4E08-B587-6EE51FCE2218}" presName="gear3srcNode" presStyleLbl="node1" presStyleIdx="2" presStyleCnt="3"/>
      <dgm:spPr/>
      <dgm:t>
        <a:bodyPr/>
        <a:lstStyle/>
        <a:p>
          <a:endParaRPr lang="de-DE"/>
        </a:p>
      </dgm:t>
    </dgm:pt>
    <dgm:pt modelId="{D5334365-B19F-4865-8C88-5B7CDC1F8D8A}" type="pres">
      <dgm:prSet presAssocID="{04DFC398-F21C-4E08-B587-6EE51FCE2218}" presName="gear3dstNode" presStyleLbl="node1" presStyleIdx="2" presStyleCnt="3"/>
      <dgm:spPr/>
      <dgm:t>
        <a:bodyPr/>
        <a:lstStyle/>
        <a:p>
          <a:endParaRPr lang="de-DE"/>
        </a:p>
      </dgm:t>
    </dgm:pt>
    <dgm:pt modelId="{7D19972F-F6FE-42E1-A891-B68B8B4B9FF2}" type="pres">
      <dgm:prSet presAssocID="{3DB1CA2A-3BEC-401C-9C44-C0DA643EA4E2}" presName="connector1" presStyleLbl="sibTrans2D1" presStyleIdx="0" presStyleCnt="3"/>
      <dgm:spPr/>
      <dgm:t>
        <a:bodyPr/>
        <a:lstStyle/>
        <a:p>
          <a:endParaRPr lang="de-DE"/>
        </a:p>
      </dgm:t>
    </dgm:pt>
    <dgm:pt modelId="{D5FD53FF-48EC-4C88-A8A7-E478FAB9C917}" type="pres">
      <dgm:prSet presAssocID="{A884ACE9-FC92-4538-B149-E2FB0FC3BB5D}" presName="connector2" presStyleLbl="sibTrans2D1" presStyleIdx="1" presStyleCnt="3"/>
      <dgm:spPr/>
      <dgm:t>
        <a:bodyPr/>
        <a:lstStyle/>
        <a:p>
          <a:endParaRPr lang="de-DE"/>
        </a:p>
      </dgm:t>
    </dgm:pt>
    <dgm:pt modelId="{9405BABB-6E04-4A3F-B7CA-D4B57FBA1817}" type="pres">
      <dgm:prSet presAssocID="{26E7DF78-024C-41EF-AE9B-7244D28BA34E}" presName="connector3" presStyleLbl="sibTrans2D1" presStyleIdx="2" presStyleCnt="3"/>
      <dgm:spPr/>
      <dgm:t>
        <a:bodyPr/>
        <a:lstStyle/>
        <a:p>
          <a:endParaRPr lang="de-DE"/>
        </a:p>
      </dgm:t>
    </dgm:pt>
  </dgm:ptLst>
  <dgm:cxnLst>
    <dgm:cxn modelId="{1C2DF89A-EB8B-46CF-A838-8362213F29B4}" type="presOf" srcId="{26E7DF78-024C-41EF-AE9B-7244D28BA34E}" destId="{9405BABB-6E04-4A3F-B7CA-D4B57FBA1817}" srcOrd="0" destOrd="0" presId="urn:microsoft.com/office/officeart/2005/8/layout/gear1"/>
    <dgm:cxn modelId="{AB3262F9-35A6-4CA4-8E59-C72D85287EB2}" type="presOf" srcId="{3DB1CA2A-3BEC-401C-9C44-C0DA643EA4E2}" destId="{7D19972F-F6FE-42E1-A891-B68B8B4B9FF2}" srcOrd="0" destOrd="0" presId="urn:microsoft.com/office/officeart/2005/8/layout/gear1"/>
    <dgm:cxn modelId="{72CE9D69-E6B0-4DD7-8DDF-3D79FCC8C6E3}" type="presOf" srcId="{04DFC398-F21C-4E08-B587-6EE51FCE2218}" destId="{2E8EF717-CA19-4E75-80EF-34BB64F12EEA}" srcOrd="0" destOrd="0" presId="urn:microsoft.com/office/officeart/2005/8/layout/gear1"/>
    <dgm:cxn modelId="{1080DABB-8615-46D6-BF35-D1EB4893E3DF}" type="presOf" srcId="{A884ACE9-FC92-4538-B149-E2FB0FC3BB5D}" destId="{D5FD53FF-48EC-4C88-A8A7-E478FAB9C917}" srcOrd="0" destOrd="0" presId="urn:microsoft.com/office/officeart/2005/8/layout/gear1"/>
    <dgm:cxn modelId="{BAC0CF6D-5C48-465C-873B-ACC41D45FA23}" srcId="{DC939B2B-A63D-417D-97B7-A7A36C2B47CC}" destId="{B29DA059-533D-49AA-BEBA-DB62DF8EDC6B}" srcOrd="1" destOrd="0" parTransId="{0F5792C2-144F-4840-A99B-550F733CA749}" sibTransId="{A884ACE9-FC92-4538-B149-E2FB0FC3BB5D}"/>
    <dgm:cxn modelId="{4C26CDBB-CBC5-41BF-B065-4A06BFEA15AC}" type="presOf" srcId="{B29DA059-533D-49AA-BEBA-DB62DF8EDC6B}" destId="{F459BDDA-E0D1-44B6-92A1-51812C3DE47E}" srcOrd="2" destOrd="0" presId="urn:microsoft.com/office/officeart/2005/8/layout/gear1"/>
    <dgm:cxn modelId="{E43082B9-438D-4B60-AA06-41FCE558FB9E}" type="presOf" srcId="{04DFC398-F21C-4E08-B587-6EE51FCE2218}" destId="{24B9E279-4E65-4A40-A205-46FC9C7E6BB2}" srcOrd="1" destOrd="0" presId="urn:microsoft.com/office/officeart/2005/8/layout/gear1"/>
    <dgm:cxn modelId="{4B508355-81DF-4A05-AFF1-E6DB48533E7C}" type="presOf" srcId="{DC939B2B-A63D-417D-97B7-A7A36C2B47CC}" destId="{E532B5A7-7732-4D9A-9B11-89B9D377716D}" srcOrd="0" destOrd="0" presId="urn:microsoft.com/office/officeart/2005/8/layout/gear1"/>
    <dgm:cxn modelId="{2AFBC934-D53E-401F-85AC-C53896C00EF7}" type="presOf" srcId="{06285260-B385-4886-8FD1-9696FEFA8374}" destId="{E7E0AA2C-84E2-456E-B74D-74D0AC0B3849}" srcOrd="0" destOrd="0" presId="urn:microsoft.com/office/officeart/2005/8/layout/gear1"/>
    <dgm:cxn modelId="{811E113D-5C16-4DD3-8C7B-E6C27C707CC7}" srcId="{DC939B2B-A63D-417D-97B7-A7A36C2B47CC}" destId="{06285260-B385-4886-8FD1-9696FEFA8374}" srcOrd="0" destOrd="0" parTransId="{4495F88C-7DF7-41A7-AAE8-AF9F1D357E19}" sibTransId="{3DB1CA2A-3BEC-401C-9C44-C0DA643EA4E2}"/>
    <dgm:cxn modelId="{3D54697A-AF60-449B-80C2-7C6075374FEB}" srcId="{DC939B2B-A63D-417D-97B7-A7A36C2B47CC}" destId="{04DFC398-F21C-4E08-B587-6EE51FCE2218}" srcOrd="2" destOrd="0" parTransId="{113BE1EF-E39F-44DC-AF59-CADA8B76B2BF}" sibTransId="{26E7DF78-024C-41EF-AE9B-7244D28BA34E}"/>
    <dgm:cxn modelId="{A0F766D7-A74F-40A2-86B3-7663DFED50CC}" type="presOf" srcId="{04DFC398-F21C-4E08-B587-6EE51FCE2218}" destId="{15127B14-3AD3-4BEA-8D76-6E4089171297}" srcOrd="2" destOrd="0" presId="urn:microsoft.com/office/officeart/2005/8/layout/gear1"/>
    <dgm:cxn modelId="{9E51DD1B-29AD-4731-B0D0-BBD0034100C2}" type="presOf" srcId="{04DFC398-F21C-4E08-B587-6EE51FCE2218}" destId="{D5334365-B19F-4865-8C88-5B7CDC1F8D8A}" srcOrd="3" destOrd="0" presId="urn:microsoft.com/office/officeart/2005/8/layout/gear1"/>
    <dgm:cxn modelId="{13863E96-B54D-42E0-9044-20877FA1E71C}" type="presOf" srcId="{06285260-B385-4886-8FD1-9696FEFA8374}" destId="{073E5A86-74C9-4CB8-ADEA-3C93054C0A2C}" srcOrd="2" destOrd="0" presId="urn:microsoft.com/office/officeart/2005/8/layout/gear1"/>
    <dgm:cxn modelId="{856DE19D-E61F-4751-AB4F-88BD7B72D263}" type="presOf" srcId="{B29DA059-533D-49AA-BEBA-DB62DF8EDC6B}" destId="{B23570E6-7FCA-4A08-A27C-F21C53150689}" srcOrd="0" destOrd="0" presId="urn:microsoft.com/office/officeart/2005/8/layout/gear1"/>
    <dgm:cxn modelId="{2C9C57ED-CF8F-4203-88CC-C0177EA36ED4}" type="presOf" srcId="{06285260-B385-4886-8FD1-9696FEFA8374}" destId="{A73582A2-3D48-489B-872F-8BEB066B05F8}" srcOrd="1" destOrd="0" presId="urn:microsoft.com/office/officeart/2005/8/layout/gear1"/>
    <dgm:cxn modelId="{8928238A-734C-4DD3-B93F-5145852C0ABA}" type="presOf" srcId="{B29DA059-533D-49AA-BEBA-DB62DF8EDC6B}" destId="{C7867F96-D5B0-4739-8EE8-1EFF720C0F76}" srcOrd="1" destOrd="0" presId="urn:microsoft.com/office/officeart/2005/8/layout/gear1"/>
    <dgm:cxn modelId="{45ADFFA6-73F5-4044-95ED-1D85787B35D4}" type="presParOf" srcId="{E532B5A7-7732-4D9A-9B11-89B9D377716D}" destId="{E7E0AA2C-84E2-456E-B74D-74D0AC0B3849}" srcOrd="0" destOrd="0" presId="urn:microsoft.com/office/officeart/2005/8/layout/gear1"/>
    <dgm:cxn modelId="{6A52E870-AB83-4C5C-A001-B8419CB64A7D}" type="presParOf" srcId="{E532B5A7-7732-4D9A-9B11-89B9D377716D}" destId="{A73582A2-3D48-489B-872F-8BEB066B05F8}" srcOrd="1" destOrd="0" presId="urn:microsoft.com/office/officeart/2005/8/layout/gear1"/>
    <dgm:cxn modelId="{5539C122-1662-400C-B3C0-5212757444BE}" type="presParOf" srcId="{E532B5A7-7732-4D9A-9B11-89B9D377716D}" destId="{073E5A86-74C9-4CB8-ADEA-3C93054C0A2C}" srcOrd="2" destOrd="0" presId="urn:microsoft.com/office/officeart/2005/8/layout/gear1"/>
    <dgm:cxn modelId="{D1D6F52C-E133-4075-9DEC-3E0D4DC1D982}" type="presParOf" srcId="{E532B5A7-7732-4D9A-9B11-89B9D377716D}" destId="{B23570E6-7FCA-4A08-A27C-F21C53150689}" srcOrd="3" destOrd="0" presId="urn:microsoft.com/office/officeart/2005/8/layout/gear1"/>
    <dgm:cxn modelId="{1C864C8A-997F-4F64-9EFA-7B6FC49C0B0D}" type="presParOf" srcId="{E532B5A7-7732-4D9A-9B11-89B9D377716D}" destId="{C7867F96-D5B0-4739-8EE8-1EFF720C0F76}" srcOrd="4" destOrd="0" presId="urn:microsoft.com/office/officeart/2005/8/layout/gear1"/>
    <dgm:cxn modelId="{CD132E58-F757-42FF-9B51-01EB5C82682E}" type="presParOf" srcId="{E532B5A7-7732-4D9A-9B11-89B9D377716D}" destId="{F459BDDA-E0D1-44B6-92A1-51812C3DE47E}" srcOrd="5" destOrd="0" presId="urn:microsoft.com/office/officeart/2005/8/layout/gear1"/>
    <dgm:cxn modelId="{A859E9C0-8C40-4840-9F88-A8F1A20ED7B0}" type="presParOf" srcId="{E532B5A7-7732-4D9A-9B11-89B9D377716D}" destId="{2E8EF717-CA19-4E75-80EF-34BB64F12EEA}" srcOrd="6" destOrd="0" presId="urn:microsoft.com/office/officeart/2005/8/layout/gear1"/>
    <dgm:cxn modelId="{9515B426-FFA0-49A3-93ED-8F927DE6BC4C}" type="presParOf" srcId="{E532B5A7-7732-4D9A-9B11-89B9D377716D}" destId="{24B9E279-4E65-4A40-A205-46FC9C7E6BB2}" srcOrd="7" destOrd="0" presId="urn:microsoft.com/office/officeart/2005/8/layout/gear1"/>
    <dgm:cxn modelId="{6A40A9DC-963F-4428-BACA-8737D5D8E6DE}" type="presParOf" srcId="{E532B5A7-7732-4D9A-9B11-89B9D377716D}" destId="{15127B14-3AD3-4BEA-8D76-6E4089171297}" srcOrd="8" destOrd="0" presId="urn:microsoft.com/office/officeart/2005/8/layout/gear1"/>
    <dgm:cxn modelId="{5FB58970-32CE-42CF-A2CE-EE7AAC2DDC99}" type="presParOf" srcId="{E532B5A7-7732-4D9A-9B11-89B9D377716D}" destId="{D5334365-B19F-4865-8C88-5B7CDC1F8D8A}" srcOrd="9" destOrd="0" presId="urn:microsoft.com/office/officeart/2005/8/layout/gear1"/>
    <dgm:cxn modelId="{24D7E9DC-7DAE-4C11-953B-F6F6D02202BE}" type="presParOf" srcId="{E532B5A7-7732-4D9A-9B11-89B9D377716D}" destId="{7D19972F-F6FE-42E1-A891-B68B8B4B9FF2}" srcOrd="10" destOrd="0" presId="urn:microsoft.com/office/officeart/2005/8/layout/gear1"/>
    <dgm:cxn modelId="{ECD4DB63-2DF6-4A7C-AEFA-94352ED6E71F}" type="presParOf" srcId="{E532B5A7-7732-4D9A-9B11-89B9D377716D}" destId="{D5FD53FF-48EC-4C88-A8A7-E478FAB9C917}" srcOrd="11" destOrd="0" presId="urn:microsoft.com/office/officeart/2005/8/layout/gear1"/>
    <dgm:cxn modelId="{9A9197F1-E4B9-4B5D-99B8-A18D60F9977B}" type="presParOf" srcId="{E532B5A7-7732-4D9A-9B11-89B9D377716D}" destId="{9405BABB-6E04-4A3F-B7CA-D4B57FBA181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80596-8C24-429A-A55F-49169B1E4817}">
      <dsp:nvSpPr>
        <dsp:cNvPr id="0" name=""/>
        <dsp:cNvSpPr/>
      </dsp:nvSpPr>
      <dsp:spPr>
        <a:xfrm>
          <a:off x="2976" y="656"/>
          <a:ext cx="6090046" cy="9554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err="1" smtClean="0"/>
            <a:t>Datenstrukturen</a:t>
          </a:r>
          <a:endParaRPr lang="en-US" sz="4100" kern="1200" dirty="0"/>
        </a:p>
      </dsp:txBody>
      <dsp:txXfrm>
        <a:off x="30961" y="28641"/>
        <a:ext cx="6034076" cy="899506"/>
      </dsp:txXfrm>
    </dsp:sp>
    <dsp:sp modelId="{4BCC1132-335E-4D01-87AD-7571204B535A}">
      <dsp:nvSpPr>
        <dsp:cNvPr id="0" name=""/>
        <dsp:cNvSpPr/>
      </dsp:nvSpPr>
      <dsp:spPr>
        <a:xfrm>
          <a:off x="2976" y="1036393"/>
          <a:ext cx="6090046" cy="9554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err="1" smtClean="0"/>
            <a:t>Algorithmen</a:t>
          </a:r>
          <a:endParaRPr lang="en-US" sz="4100" kern="1200" dirty="0"/>
        </a:p>
      </dsp:txBody>
      <dsp:txXfrm>
        <a:off x="30961" y="1064378"/>
        <a:ext cx="6034076" cy="899506"/>
      </dsp:txXfrm>
    </dsp:sp>
    <dsp:sp modelId="{5A944970-F999-4289-B255-2FF6619DF867}">
      <dsp:nvSpPr>
        <dsp:cNvPr id="0" name=""/>
        <dsp:cNvSpPr/>
      </dsp:nvSpPr>
      <dsp:spPr>
        <a:xfrm>
          <a:off x="2976" y="2072130"/>
          <a:ext cx="6090046" cy="9554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err="1" smtClean="0"/>
            <a:t>Testen</a:t>
          </a:r>
          <a:endParaRPr lang="en-US" sz="4100" kern="1200" dirty="0"/>
        </a:p>
      </dsp:txBody>
      <dsp:txXfrm>
        <a:off x="30961" y="2100115"/>
        <a:ext cx="6034076" cy="899506"/>
      </dsp:txXfrm>
    </dsp:sp>
    <dsp:sp modelId="{0669A367-B54A-4CE4-858F-0B87CDE47A1F}">
      <dsp:nvSpPr>
        <dsp:cNvPr id="0" name=""/>
        <dsp:cNvSpPr/>
      </dsp:nvSpPr>
      <dsp:spPr>
        <a:xfrm>
          <a:off x="2976" y="3107866"/>
          <a:ext cx="6090046" cy="9554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1" kern="1200" dirty="0" smtClean="0"/>
            <a:t>Design</a:t>
          </a:r>
          <a:endParaRPr lang="en-US" sz="4100" b="1" kern="1200" dirty="0"/>
        </a:p>
      </dsp:txBody>
      <dsp:txXfrm>
        <a:off x="30961" y="3135851"/>
        <a:ext cx="6034076" cy="899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60791-1BC2-4C2E-9955-EB35C1EE22B5}">
      <dsp:nvSpPr>
        <dsp:cNvPr id="0" name=""/>
        <dsp:cNvSpPr/>
      </dsp:nvSpPr>
      <dsp:spPr>
        <a:xfrm>
          <a:off x="2209013" y="1360851"/>
          <a:ext cx="2830152" cy="113206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Anforderungen</a:t>
          </a:r>
          <a:endParaRPr lang="en-US" sz="2500" kern="1200" dirty="0"/>
        </a:p>
      </dsp:txBody>
      <dsp:txXfrm>
        <a:off x="2209013" y="1360851"/>
        <a:ext cx="2547137" cy="1132061"/>
      </dsp:txXfrm>
    </dsp:sp>
    <dsp:sp modelId="{3A48CE9B-2FC5-42D5-A66A-01FE1F1DC4DF}">
      <dsp:nvSpPr>
        <dsp:cNvPr id="0" name=""/>
        <dsp:cNvSpPr/>
      </dsp:nvSpPr>
      <dsp:spPr>
        <a:xfrm>
          <a:off x="4466173" y="1360851"/>
          <a:ext cx="2830152" cy="11320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Analyse</a:t>
          </a:r>
          <a:endParaRPr lang="en-US" sz="2500" kern="1200" dirty="0"/>
        </a:p>
      </dsp:txBody>
      <dsp:txXfrm>
        <a:off x="5032204" y="1360851"/>
        <a:ext cx="1698091" cy="1132061"/>
      </dsp:txXfrm>
    </dsp:sp>
    <dsp:sp modelId="{302B5B29-FE05-4C54-89F6-FC1E8F84CCA0}">
      <dsp:nvSpPr>
        <dsp:cNvPr id="0" name=""/>
        <dsp:cNvSpPr/>
      </dsp:nvSpPr>
      <dsp:spPr>
        <a:xfrm>
          <a:off x="6738871" y="1360851"/>
          <a:ext cx="2830152" cy="11320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Design</a:t>
          </a:r>
          <a:endParaRPr lang="en-US" sz="2500" kern="1200" dirty="0"/>
        </a:p>
      </dsp:txBody>
      <dsp:txXfrm>
        <a:off x="7304902" y="1360851"/>
        <a:ext cx="1698091" cy="1132061"/>
      </dsp:txXfrm>
    </dsp:sp>
    <dsp:sp modelId="{4EC25E9A-0D60-412C-AE0E-9C231EB57CA1}">
      <dsp:nvSpPr>
        <dsp:cNvPr id="0" name=""/>
        <dsp:cNvSpPr/>
      </dsp:nvSpPr>
      <dsp:spPr>
        <a:xfrm>
          <a:off x="3138815" y="3162300"/>
          <a:ext cx="3516408" cy="11320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Implementierung</a:t>
          </a:r>
          <a:endParaRPr lang="en-US" sz="2500" kern="1200" dirty="0"/>
        </a:p>
      </dsp:txBody>
      <dsp:txXfrm>
        <a:off x="3704846" y="3162300"/>
        <a:ext cx="2384347" cy="1132061"/>
      </dsp:txXfrm>
    </dsp:sp>
    <dsp:sp modelId="{C81CD7D3-BDC0-42E4-9370-BE80A05CD923}">
      <dsp:nvSpPr>
        <dsp:cNvPr id="0" name=""/>
        <dsp:cNvSpPr/>
      </dsp:nvSpPr>
      <dsp:spPr>
        <a:xfrm>
          <a:off x="6089193" y="3162300"/>
          <a:ext cx="2830152" cy="11320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Testen</a:t>
          </a:r>
          <a:endParaRPr lang="en-US" sz="2500" kern="1200" dirty="0"/>
        </a:p>
      </dsp:txBody>
      <dsp:txXfrm>
        <a:off x="6655224" y="3162300"/>
        <a:ext cx="1698091" cy="11320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80596-8C24-429A-A55F-49169B1E4817}">
      <dsp:nvSpPr>
        <dsp:cNvPr id="0" name=""/>
        <dsp:cNvSpPr/>
      </dsp:nvSpPr>
      <dsp:spPr>
        <a:xfrm>
          <a:off x="2278" y="1091"/>
          <a:ext cx="3055739" cy="757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Anforderungen</a:t>
          </a:r>
          <a:endParaRPr lang="en-US" sz="3300" kern="1200" dirty="0"/>
        </a:p>
      </dsp:txBody>
      <dsp:txXfrm>
        <a:off x="24451" y="23264"/>
        <a:ext cx="3011393" cy="712693"/>
      </dsp:txXfrm>
    </dsp:sp>
    <dsp:sp modelId="{CE8C1F35-C6E5-44E4-870A-74648032CB69}">
      <dsp:nvSpPr>
        <dsp:cNvPr id="0" name=""/>
        <dsp:cNvSpPr/>
      </dsp:nvSpPr>
      <dsp:spPr>
        <a:xfrm>
          <a:off x="2278" y="827285"/>
          <a:ext cx="3055739" cy="757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Analyse</a:t>
          </a:r>
          <a:endParaRPr lang="en-US" sz="3300" kern="1200" dirty="0"/>
        </a:p>
      </dsp:txBody>
      <dsp:txXfrm>
        <a:off x="24451" y="849458"/>
        <a:ext cx="3011393" cy="712693"/>
      </dsp:txXfrm>
    </dsp:sp>
    <dsp:sp modelId="{D0F01F6B-F749-4B91-B6BA-469CE801D38B}">
      <dsp:nvSpPr>
        <dsp:cNvPr id="0" name=""/>
        <dsp:cNvSpPr/>
      </dsp:nvSpPr>
      <dsp:spPr>
        <a:xfrm>
          <a:off x="2278" y="1653480"/>
          <a:ext cx="3055739" cy="757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Design</a:t>
          </a:r>
          <a:endParaRPr lang="en-US" sz="3300" kern="1200" dirty="0"/>
        </a:p>
      </dsp:txBody>
      <dsp:txXfrm>
        <a:off x="24451" y="1675653"/>
        <a:ext cx="3011393" cy="712693"/>
      </dsp:txXfrm>
    </dsp:sp>
    <dsp:sp modelId="{9A866963-5E93-45B0-81E8-EE624F34A1BB}">
      <dsp:nvSpPr>
        <dsp:cNvPr id="0" name=""/>
        <dsp:cNvSpPr/>
      </dsp:nvSpPr>
      <dsp:spPr>
        <a:xfrm>
          <a:off x="2278" y="2479675"/>
          <a:ext cx="3055739" cy="757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Implementierung</a:t>
          </a:r>
          <a:endParaRPr lang="en-US" sz="2900" kern="1200" dirty="0"/>
        </a:p>
      </dsp:txBody>
      <dsp:txXfrm>
        <a:off x="24451" y="2501848"/>
        <a:ext cx="3011393" cy="712693"/>
      </dsp:txXfrm>
    </dsp:sp>
    <dsp:sp modelId="{A7458DE2-7783-475D-BC0E-4EE46F02F4DF}">
      <dsp:nvSpPr>
        <dsp:cNvPr id="0" name=""/>
        <dsp:cNvSpPr/>
      </dsp:nvSpPr>
      <dsp:spPr>
        <a:xfrm>
          <a:off x="2278" y="3305869"/>
          <a:ext cx="3055739" cy="757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Testen</a:t>
          </a:r>
          <a:endParaRPr lang="en-US" sz="2900" kern="1200" dirty="0"/>
        </a:p>
      </dsp:txBody>
      <dsp:txXfrm>
        <a:off x="24451" y="3328042"/>
        <a:ext cx="3011393" cy="712693"/>
      </dsp:txXfrm>
    </dsp:sp>
    <dsp:sp modelId="{937DBBE2-6F03-4BD9-8B62-9070586373FC}">
      <dsp:nvSpPr>
        <dsp:cNvPr id="0" name=""/>
        <dsp:cNvSpPr/>
      </dsp:nvSpPr>
      <dsp:spPr>
        <a:xfrm>
          <a:off x="3571382" y="1091"/>
          <a:ext cx="3055739" cy="757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?</a:t>
          </a:r>
          <a:endParaRPr lang="en-US" sz="3300" kern="1200" dirty="0"/>
        </a:p>
      </dsp:txBody>
      <dsp:txXfrm>
        <a:off x="3593555" y="23264"/>
        <a:ext cx="3011393" cy="712693"/>
      </dsp:txXfrm>
    </dsp:sp>
    <dsp:sp modelId="{C2F2E142-960D-43A9-B343-A01FF42A71CD}">
      <dsp:nvSpPr>
        <dsp:cNvPr id="0" name=""/>
        <dsp:cNvSpPr/>
      </dsp:nvSpPr>
      <dsp:spPr>
        <a:xfrm>
          <a:off x="3571382" y="827285"/>
          <a:ext cx="3055739" cy="757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?</a:t>
          </a:r>
          <a:endParaRPr lang="en-US" sz="3300" kern="1200" dirty="0"/>
        </a:p>
      </dsp:txBody>
      <dsp:txXfrm>
        <a:off x="3593555" y="849458"/>
        <a:ext cx="3011393" cy="712693"/>
      </dsp:txXfrm>
    </dsp:sp>
    <dsp:sp modelId="{8F7F4F17-7136-4251-9E5B-639680CDE7F3}">
      <dsp:nvSpPr>
        <dsp:cNvPr id="0" name=""/>
        <dsp:cNvSpPr/>
      </dsp:nvSpPr>
      <dsp:spPr>
        <a:xfrm>
          <a:off x="3571382" y="1653480"/>
          <a:ext cx="3055739" cy="757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?</a:t>
          </a:r>
          <a:endParaRPr lang="en-US" sz="3300" kern="1200" dirty="0"/>
        </a:p>
      </dsp:txBody>
      <dsp:txXfrm>
        <a:off x="3593555" y="1675653"/>
        <a:ext cx="3011393" cy="712693"/>
      </dsp:txXfrm>
    </dsp:sp>
    <dsp:sp modelId="{E12A4B71-AA3C-4420-977B-E6C6C928EA0C}">
      <dsp:nvSpPr>
        <dsp:cNvPr id="0" name=""/>
        <dsp:cNvSpPr/>
      </dsp:nvSpPr>
      <dsp:spPr>
        <a:xfrm>
          <a:off x="3571382" y="2479675"/>
          <a:ext cx="3055739" cy="757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Editor/Compiler</a:t>
          </a:r>
          <a:endParaRPr lang="en-US" sz="2900" kern="1200" dirty="0"/>
        </a:p>
      </dsp:txBody>
      <dsp:txXfrm>
        <a:off x="3593555" y="2501848"/>
        <a:ext cx="3011393" cy="712693"/>
      </dsp:txXfrm>
    </dsp:sp>
    <dsp:sp modelId="{8227C969-FC76-433E-A0BA-C2CCBC9B8CD4}">
      <dsp:nvSpPr>
        <dsp:cNvPr id="0" name=""/>
        <dsp:cNvSpPr/>
      </dsp:nvSpPr>
      <dsp:spPr>
        <a:xfrm>
          <a:off x="3571382" y="3305869"/>
          <a:ext cx="3055739" cy="7570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Ausgaben</a:t>
          </a:r>
          <a:endParaRPr lang="en-US" sz="2900" kern="1200" dirty="0"/>
        </a:p>
      </dsp:txBody>
      <dsp:txXfrm>
        <a:off x="3593555" y="3328042"/>
        <a:ext cx="3011393" cy="7126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0AA2C-84E2-456E-B74D-74D0AC0B3849}">
      <dsp:nvSpPr>
        <dsp:cNvPr id="0" name=""/>
        <dsp:cNvSpPr/>
      </dsp:nvSpPr>
      <dsp:spPr>
        <a:xfrm>
          <a:off x="3090999" y="2699113"/>
          <a:ext cx="3298915" cy="3298915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Daten-Strukturen</a:t>
          </a:r>
          <a:endParaRPr lang="en-US" sz="3200" kern="1200" dirty="0"/>
        </a:p>
      </dsp:txBody>
      <dsp:txXfrm>
        <a:off x="3754228" y="3471868"/>
        <a:ext cx="1972457" cy="1695711"/>
      </dsp:txXfrm>
    </dsp:sp>
    <dsp:sp modelId="{B23570E6-7FCA-4A08-A27C-F21C53150689}">
      <dsp:nvSpPr>
        <dsp:cNvPr id="0" name=""/>
        <dsp:cNvSpPr/>
      </dsp:nvSpPr>
      <dsp:spPr>
        <a:xfrm>
          <a:off x="1171630" y="1919369"/>
          <a:ext cx="2399211" cy="2399211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Objekt</a:t>
          </a:r>
          <a:r>
            <a:rPr lang="en-US" sz="1200" kern="1200" dirty="0" smtClean="0"/>
            <a:t>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orientierte</a:t>
          </a:r>
          <a:endParaRPr lang="en-US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Programmierung</a:t>
          </a:r>
          <a:endParaRPr lang="en-US" sz="1200" kern="1200" dirty="0"/>
        </a:p>
      </dsp:txBody>
      <dsp:txXfrm>
        <a:off x="1775639" y="2527028"/>
        <a:ext cx="1191193" cy="1183893"/>
      </dsp:txXfrm>
    </dsp:sp>
    <dsp:sp modelId="{2E8EF717-CA19-4E75-80EF-34BB64F12EEA}">
      <dsp:nvSpPr>
        <dsp:cNvPr id="0" name=""/>
        <dsp:cNvSpPr/>
      </dsp:nvSpPr>
      <dsp:spPr>
        <a:xfrm rot="20700000">
          <a:off x="2515433" y="264158"/>
          <a:ext cx="2350737" cy="2350737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Algorithmen</a:t>
          </a:r>
          <a:endParaRPr lang="en-US" sz="2000" kern="1200" dirty="0"/>
        </a:p>
      </dsp:txBody>
      <dsp:txXfrm rot="-20700000">
        <a:off x="3031019" y="779743"/>
        <a:ext cx="1319566" cy="1319566"/>
      </dsp:txXfrm>
    </dsp:sp>
    <dsp:sp modelId="{7D19972F-F6FE-42E1-A891-B68B8B4B9FF2}">
      <dsp:nvSpPr>
        <dsp:cNvPr id="0" name=""/>
        <dsp:cNvSpPr/>
      </dsp:nvSpPr>
      <dsp:spPr>
        <a:xfrm>
          <a:off x="2857616" y="2189692"/>
          <a:ext cx="4222612" cy="4222612"/>
        </a:xfrm>
        <a:prstGeom prst="circularArrow">
          <a:avLst>
            <a:gd name="adj1" fmla="val 4687"/>
            <a:gd name="adj2" fmla="val 299029"/>
            <a:gd name="adj3" fmla="val 2547230"/>
            <a:gd name="adj4" fmla="val 1579591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FD53FF-48EC-4C88-A8A7-E478FAB9C917}">
      <dsp:nvSpPr>
        <dsp:cNvPr id="0" name=""/>
        <dsp:cNvSpPr/>
      </dsp:nvSpPr>
      <dsp:spPr>
        <a:xfrm>
          <a:off x="746734" y="1380773"/>
          <a:ext cx="3067991" cy="306799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05BABB-6E04-4A3F-B7CA-D4B57FBA1817}">
      <dsp:nvSpPr>
        <dsp:cNvPr id="0" name=""/>
        <dsp:cNvSpPr/>
      </dsp:nvSpPr>
      <dsp:spPr>
        <a:xfrm>
          <a:off x="1971683" y="-258482"/>
          <a:ext cx="3307912" cy="330791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6A19A7E-EEA9-4116-946B-0042122AFC12}" type="datetimeFigureOut">
              <a:rPr lang="en-US"/>
              <a:pPr>
                <a:defRPr/>
              </a:pPr>
              <a:t>4/20/2016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A23699B-7972-42AB-9DD1-42952970C8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7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1825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1825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RBO_logo_rgb_l_300dpi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0875" y="238125"/>
            <a:ext cx="4418013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450850" y="5138738"/>
            <a:ext cx="8240713" cy="0"/>
          </a:xfrm>
          <a:prstGeom prst="line">
            <a:avLst/>
          </a:prstGeom>
          <a:noFill/>
          <a:ln w="9525">
            <a:solidFill>
              <a:srgbClr val="4290B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8" descr="tu-logo_schriftzug_sw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3638" y="6010275"/>
            <a:ext cx="2493962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0" name="Titelplatzhalter 1"/>
          <p:cNvSpPr>
            <a:spLocks noGrp="1"/>
          </p:cNvSpPr>
          <p:nvPr>
            <p:ph type="ctrTitle"/>
          </p:nvPr>
        </p:nvSpPr>
        <p:spPr>
          <a:xfrm>
            <a:off x="450850" y="3914775"/>
            <a:ext cx="8247063" cy="1143000"/>
          </a:xfrm>
        </p:spPr>
        <p:txBody>
          <a:bodyPr anchor="b"/>
          <a:lstStyle>
            <a:lvl1pPr algn="l">
              <a:defRPr sz="3200" smtClean="0"/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94211" name="Textplatzhalter 2"/>
          <p:cNvSpPr>
            <a:spLocks noGrp="1"/>
          </p:cNvSpPr>
          <p:nvPr>
            <p:ph type="subTitle" idx="1"/>
          </p:nvPr>
        </p:nvSpPr>
        <p:spPr>
          <a:xfrm>
            <a:off x="450850" y="5226050"/>
            <a:ext cx="6240463" cy="1304925"/>
          </a:xfrm>
        </p:spPr>
        <p:txBody>
          <a:bodyPr/>
          <a:lstStyle>
            <a:lvl1pPr marL="0" indent="0">
              <a:spcBef>
                <a:spcPct val="10000"/>
              </a:spcBef>
              <a:buNone/>
              <a:defRPr sz="2000" smtClean="0"/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A8F306D-5DC5-4341-A225-345DB770BFF5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60F0155-858A-4870-94CC-4F65E8FD262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A96F6-1016-4D16-A9ED-8E6C0FF741CE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DB766-72FE-4A35-B157-2A0EE7B2F85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70C3E-33AD-4B87-8E9D-054EDDDD0678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E0B55-AC75-4CD4-B8F5-059842DC5CF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450850" y="928003"/>
            <a:ext cx="8240713" cy="0"/>
          </a:xfrm>
          <a:prstGeom prst="line">
            <a:avLst/>
          </a:prstGeom>
          <a:noFill/>
          <a:ln w="9525">
            <a:solidFill>
              <a:srgbClr val="0058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6B179-DBC7-4A0D-955F-0C5FDDF70249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A5979-C73A-4FE5-9005-C3A792C2ED8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ED296-C870-45F5-A4C4-FE867AA8E843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C2198-EDB6-4DE8-91E4-4AAF7EA406D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8D2A1-30F9-4F31-A0CB-1B9A35DF7195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D95C8-52BE-41E3-9971-CDA7EFE7844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450850" y="911225"/>
            <a:ext cx="8240713" cy="0"/>
          </a:xfrm>
          <a:prstGeom prst="line">
            <a:avLst/>
          </a:prstGeom>
          <a:noFill/>
          <a:ln w="9525">
            <a:solidFill>
              <a:srgbClr val="0058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4381F-2BBE-4326-AB92-F331EE97AC27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9D9D4-A983-46C7-BFC4-9D7069A00AC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6C26D-952B-49FB-ACF4-F3EAC7EC6CAF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DAEAB-AB1C-4F7C-9A1F-904EF79F2D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Line 7"/>
          <p:cNvSpPr>
            <a:spLocks noChangeShapeType="1"/>
          </p:cNvSpPr>
          <p:nvPr userDrawn="1"/>
        </p:nvSpPr>
        <p:spPr bwMode="auto">
          <a:xfrm>
            <a:off x="450850" y="911225"/>
            <a:ext cx="8240713" cy="0"/>
          </a:xfrm>
          <a:prstGeom prst="line">
            <a:avLst/>
          </a:prstGeom>
          <a:noFill/>
          <a:ln w="9525">
            <a:solidFill>
              <a:srgbClr val="0058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1A4EF-E8B2-46F7-AB29-58C637F0D970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C57DF-8E65-4F87-B370-31BBD828F59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450850" y="911225"/>
            <a:ext cx="8240713" cy="0"/>
          </a:xfrm>
          <a:prstGeom prst="line">
            <a:avLst/>
          </a:prstGeom>
          <a:noFill/>
          <a:ln w="9525">
            <a:solidFill>
              <a:srgbClr val="0058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0A395-5833-498F-92B0-B69E74A9637C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FE107-22AC-4786-A69C-B8854FC2BF4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450850" y="911225"/>
            <a:ext cx="8240713" cy="0"/>
          </a:xfrm>
          <a:prstGeom prst="line">
            <a:avLst/>
          </a:prstGeom>
          <a:noFill/>
          <a:ln w="9525">
            <a:solidFill>
              <a:srgbClr val="00589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FE05F-9E8B-405E-B8CC-3E4C7DDDDF3B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4F84D-953E-4078-A342-39872C885E4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49D951-4E09-4827-B3B9-AF28ED3DB110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6F7B6-642A-43C5-9194-37DB2A5E630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RBO_logo_rgb_s_300dpi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3675" y="6162675"/>
            <a:ext cx="13700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450850" y="430213"/>
            <a:ext cx="82296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Click to edit Master title style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0850" y="1047750"/>
            <a:ext cx="8229600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232C5A-0869-4CB8-BCCB-B970AC4E5B08}" type="datetimeFigureOut">
              <a:rPr lang="de-DE"/>
              <a:pPr>
                <a:defRPr/>
              </a:pPr>
              <a:t>20.04.2016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CCDE473-F9F5-4C52-BD65-8C644DD9976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A9B07EA-1E23-4FE1-9D2C-2D000F016DA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1033" name="Picture 11" descr="tu-logo_schriftzug_sw"/>
          <p:cNvPicPr>
            <a:picLocks noChangeAspect="1" noChangeArrowheads="1"/>
          </p:cNvPicPr>
          <p:nvPr userDrawn="1"/>
        </p:nvPicPr>
        <p:blipFill>
          <a:blip r:embed="rId15" cstate="print"/>
          <a:srcRect l="68941" b="1608"/>
          <a:stretch>
            <a:fillRect/>
          </a:stretch>
        </p:blipFill>
        <p:spPr bwMode="auto">
          <a:xfrm>
            <a:off x="8396288" y="6375400"/>
            <a:ext cx="547687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574675" indent="-341313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85000"/>
        <a:buFont typeface="Arial" charset="0"/>
        <a:buChar char="►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38188" indent="-222250" algn="l" rtl="0" eaLnBrk="0" fontAlgn="base" hangingPunct="0">
        <a:spcBef>
          <a:spcPct val="20000"/>
        </a:spcBef>
        <a:spcAft>
          <a:spcPct val="0"/>
        </a:spcAft>
        <a:buClr>
          <a:srgbClr val="005890"/>
        </a:buClr>
        <a:buChar char="•"/>
        <a:defRPr sz="22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974725" indent="-176213" algn="l" rtl="0" eaLnBrk="0" fontAlgn="base" hangingPunct="0">
        <a:spcBef>
          <a:spcPct val="20000"/>
        </a:spcBef>
        <a:spcAft>
          <a:spcPct val="0"/>
        </a:spcAft>
        <a:buClr>
          <a:srgbClr val="4290BC"/>
        </a:buClr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252538" indent="-163513" algn="l" rtl="0" eaLnBrk="0" fontAlgn="base" hangingPunct="0">
        <a:spcBef>
          <a:spcPct val="20000"/>
        </a:spcBef>
        <a:spcAft>
          <a:spcPct val="0"/>
        </a:spcAft>
        <a:buClr>
          <a:srgbClr val="4290BC"/>
        </a:buClr>
        <a:buChar char="•"/>
        <a:defRPr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546225" indent="-174625" algn="l" rtl="0" eaLnBrk="0" fontAlgn="base" hangingPunct="0">
        <a:spcBef>
          <a:spcPct val="20000"/>
        </a:spcBef>
        <a:spcAft>
          <a:spcPct val="0"/>
        </a:spcAft>
        <a:buClr>
          <a:srgbClr val="4290BC"/>
        </a:buClr>
        <a:buChar char="•"/>
        <a:defRPr sz="16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MPGI 2 – </a:t>
            </a:r>
            <a:r>
              <a:rPr lang="en-US" dirty="0" err="1" smtClean="0"/>
              <a:t>Willkommen</a:t>
            </a:r>
            <a:r>
              <a:rPr lang="en-US" smtClean="0"/>
              <a:t>!</a:t>
            </a:r>
            <a:endParaRPr lang="en-US" dirty="0"/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Oliver Brock</a:t>
            </a:r>
            <a:endParaRPr lang="en-US" dirty="0"/>
          </a:p>
          <a:p>
            <a:pPr eaLnBrk="1" hangingPunct="1"/>
            <a:r>
              <a:rPr lang="en-US" dirty="0"/>
              <a:t>Robotics and Biology Laboratory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 </a:t>
            </a:r>
            <a:r>
              <a:rPr lang="en-US" dirty="0" err="1" smtClean="0"/>
              <a:t>Planung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Hauses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752600"/>
            <a:ext cx="6781800" cy="4000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Perspektiven</a:t>
            </a:r>
            <a:r>
              <a:rPr lang="en-US" dirty="0" smtClean="0"/>
              <a:t> (Views)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0"/>
            <a:ext cx="5334000" cy="314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9" name="Picture 5" descr="C:\Documents and Settings\Oliver Brock\Desktop\galleryhome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4221392"/>
            <a:ext cx="4953000" cy="21043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Umsetzung</a:t>
            </a:r>
            <a:r>
              <a:rPr lang="en-US" dirty="0" smtClean="0"/>
              <a:t> / </a:t>
            </a:r>
            <a:r>
              <a:rPr lang="en-US" dirty="0" err="1" smtClean="0"/>
              <a:t>Implementierung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05000"/>
            <a:ext cx="5405694" cy="359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295400"/>
            <a:ext cx="3326755" cy="4987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eher</a:t>
            </a:r>
            <a:r>
              <a:rPr lang="en-US" dirty="0" smtClean="0"/>
              <a:t> der </a:t>
            </a:r>
            <a:r>
              <a:rPr lang="en-US" dirty="0" err="1" smtClean="0"/>
              <a:t>Informatiker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362200"/>
            <a:ext cx="3333750" cy="249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 l="33111" r="13556" b="1429"/>
          <a:stretch>
            <a:fillRect/>
          </a:stretch>
        </p:blipFill>
        <p:spPr bwMode="auto">
          <a:xfrm>
            <a:off x="5105400" y="2133600"/>
            <a:ext cx="2584174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smtClean="0"/>
              <a:t>brauchen </a:t>
            </a:r>
            <a:r>
              <a:rPr lang="en-US" dirty="0" err="1" smtClean="0"/>
              <a:t>viele</a:t>
            </a:r>
            <a:r>
              <a:rPr lang="en-US" dirty="0" smtClean="0"/>
              <a:t> </a:t>
            </a:r>
            <a:r>
              <a:rPr lang="en-US" dirty="0" err="1" smtClean="0"/>
              <a:t>Fähigkeiten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96240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3886200"/>
            <a:ext cx="1524000" cy="228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600200"/>
            <a:ext cx="2819400" cy="1877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676400"/>
            <a:ext cx="2724150" cy="1806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3810000"/>
            <a:ext cx="2247900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Schlussfolgerung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9714" y="1894114"/>
            <a:ext cx="72498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 smtClean="0"/>
              <a:t>Informatiker</a:t>
            </a:r>
            <a:r>
              <a:rPr lang="en-US" sz="6000" dirty="0" smtClean="0"/>
              <a:t> </a:t>
            </a:r>
            <a:r>
              <a:rPr lang="en-US" sz="6000" dirty="0" err="1" smtClean="0"/>
              <a:t>müssen</a:t>
            </a:r>
            <a:r>
              <a:rPr lang="en-US" sz="6000" dirty="0" smtClean="0"/>
              <a:t> </a:t>
            </a:r>
            <a:r>
              <a:rPr lang="en-US" sz="6000" dirty="0" err="1" smtClean="0"/>
              <a:t>viel</a:t>
            </a:r>
            <a:r>
              <a:rPr lang="en-US" sz="6000" dirty="0" smtClean="0"/>
              <a:t> </a:t>
            </a:r>
            <a:r>
              <a:rPr lang="en-US" sz="6000" dirty="0" err="1" smtClean="0"/>
              <a:t>mehr</a:t>
            </a:r>
            <a:r>
              <a:rPr lang="en-US" sz="6000" dirty="0" smtClean="0"/>
              <a:t> </a:t>
            </a:r>
            <a:r>
              <a:rPr lang="en-US" sz="6000" dirty="0" err="1" smtClean="0"/>
              <a:t>können</a:t>
            </a:r>
            <a:r>
              <a:rPr lang="en-US" sz="6000" dirty="0"/>
              <a:t> </a:t>
            </a:r>
            <a:r>
              <a:rPr lang="en-US" sz="6000" dirty="0" err="1" smtClean="0"/>
              <a:t>als</a:t>
            </a:r>
            <a:r>
              <a:rPr lang="en-US" sz="6000" dirty="0" smtClean="0"/>
              <a:t> </a:t>
            </a:r>
            <a:r>
              <a:rPr lang="en-US" sz="6000" dirty="0" err="1"/>
              <a:t>P</a:t>
            </a:r>
            <a:r>
              <a:rPr lang="en-US" sz="6000" dirty="0" err="1" smtClean="0"/>
              <a:t>rogrammieren</a:t>
            </a:r>
            <a:r>
              <a:rPr lang="en-US" sz="6000" dirty="0" smtClean="0"/>
              <a:t>!</a:t>
            </a:r>
          </a:p>
          <a:p>
            <a:pPr algn="ctr"/>
            <a:r>
              <a:rPr lang="en-US" sz="2400" dirty="0" err="1" smtClean="0"/>
              <a:t>Programmieren</a:t>
            </a:r>
            <a:r>
              <a:rPr lang="en-US" sz="2400" dirty="0" smtClean="0"/>
              <a:t> </a:t>
            </a:r>
            <a:r>
              <a:rPr lang="en-US" sz="2400" dirty="0" err="1" smtClean="0"/>
              <a:t>eines</a:t>
            </a:r>
            <a:r>
              <a:rPr lang="en-US" sz="2400" dirty="0" smtClean="0"/>
              <a:t> </a:t>
            </a:r>
            <a:r>
              <a:rPr lang="en-US" sz="2400" dirty="0" err="1" smtClean="0"/>
              <a:t>Informatikers</a:t>
            </a:r>
            <a:r>
              <a:rPr lang="en-US" sz="2400" dirty="0" smtClean="0"/>
              <a:t> = </a:t>
            </a:r>
            <a:r>
              <a:rPr lang="en-US" sz="2400" dirty="0" err="1" smtClean="0"/>
              <a:t>Benutzung</a:t>
            </a:r>
            <a:r>
              <a:rPr lang="en-US" sz="2400" dirty="0" smtClean="0"/>
              <a:t> von Hammer und </a:t>
            </a:r>
            <a:r>
              <a:rPr lang="en-US" sz="2400" dirty="0" err="1" smtClean="0"/>
              <a:t>Meissel</a:t>
            </a:r>
            <a:r>
              <a:rPr lang="en-US" sz="2400" dirty="0" smtClean="0"/>
              <a:t> von Leonardo </a:t>
            </a:r>
            <a:r>
              <a:rPr lang="en-US" sz="2400" dirty="0" err="1" smtClean="0"/>
              <a:t>DaVinci</a:t>
            </a:r>
            <a:r>
              <a:rPr lang="en-US" sz="3200" dirty="0" smtClean="0"/>
              <a:t>	</a:t>
            </a:r>
            <a:endParaRPr lang="en-US" sz="5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Motivation</a:t>
            </a:r>
            <a:endParaRPr lang="de-DE"/>
          </a:p>
        </p:txBody>
      </p:sp>
      <p:sp>
        <p:nvSpPr>
          <p:cNvPr id="65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Beispiel: Optimierte Größenanpassung von Bildern</a:t>
            </a:r>
          </a:p>
          <a:p>
            <a:pPr lvl="1"/>
            <a:r>
              <a:rPr lang="de-DE" sz="2000" dirty="0" err="1" smtClean="0"/>
              <a:t>Seam</a:t>
            </a:r>
            <a:r>
              <a:rPr lang="de-DE" sz="2000" dirty="0" smtClean="0"/>
              <a:t> </a:t>
            </a:r>
            <a:r>
              <a:rPr lang="de-DE" sz="2000" dirty="0" err="1" smtClean="0"/>
              <a:t>Carving</a:t>
            </a:r>
            <a:endParaRPr lang="de-DE" sz="2000" dirty="0" smtClean="0"/>
          </a:p>
          <a:p>
            <a:pPr lvl="1"/>
            <a:r>
              <a:rPr lang="de-DE" sz="2000" dirty="0" smtClean="0"/>
              <a:t>Graphen</a:t>
            </a:r>
          </a:p>
          <a:p>
            <a:pPr lvl="2"/>
            <a:r>
              <a:rPr lang="de-DE" sz="1800" dirty="0" smtClean="0"/>
              <a:t>Datenstrukturen, kürzeste Pfade, dynamische Programmierung</a:t>
            </a:r>
          </a:p>
          <a:p>
            <a:pPr lvl="1"/>
            <a:r>
              <a:rPr lang="de-DE" sz="2000" dirty="0" smtClean="0"/>
              <a:t>Sortieren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14722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 Carving</a:t>
            </a:r>
            <a:endParaRPr lang="de-DE" dirty="0"/>
          </a:p>
        </p:txBody>
      </p:sp>
      <p:pic>
        <p:nvPicPr>
          <p:cNvPr id="4" name="Image Resizing by Seam Carv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086" y="1153563"/>
            <a:ext cx="7319727" cy="48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3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Wichtiges</a:t>
            </a:r>
            <a:r>
              <a:rPr lang="en-US" dirty="0" smtClean="0"/>
              <a:t> </a:t>
            </a:r>
            <a:r>
              <a:rPr lang="en-US" dirty="0" err="1" smtClean="0"/>
              <a:t>Rüstzeug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Informatikers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53194785"/>
              </p:ext>
            </p:extLst>
          </p:nvPr>
        </p:nvGraphicFramePr>
        <p:xfrm>
          <a:off x="1578429" y="155665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53409063"/>
              </p:ext>
            </p:extLst>
          </p:nvPr>
        </p:nvGraphicFramePr>
        <p:xfrm>
          <a:off x="-1295400" y="1371600"/>
          <a:ext cx="125730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Erstes</a:t>
            </a:r>
            <a:r>
              <a:rPr lang="en-US" dirty="0" smtClean="0"/>
              <a:t>: Den </a:t>
            </a:r>
            <a:r>
              <a:rPr lang="en-US" dirty="0" err="1" smtClean="0"/>
              <a:t>Prozess</a:t>
            </a:r>
            <a:r>
              <a:rPr lang="en-US" dirty="0" smtClean="0"/>
              <a:t> </a:t>
            </a:r>
            <a:r>
              <a:rPr lang="en-US" dirty="0" err="1" smtClean="0"/>
              <a:t>verstehen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46314"/>
            <a:ext cx="731520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tun</a:t>
            </a:r>
            <a:r>
              <a:rPr lang="en-US" dirty="0" smtClean="0"/>
              <a:t> </a:t>
            </a:r>
            <a:r>
              <a:rPr lang="en-US" dirty="0" err="1" smtClean="0"/>
              <a:t>Informatiker</a:t>
            </a:r>
            <a:r>
              <a:rPr lang="en-US" dirty="0" smtClean="0"/>
              <a:t>?  </a:t>
            </a:r>
            <a:r>
              <a:rPr lang="en-US" dirty="0" err="1" smtClean="0"/>
              <a:t>Nochmal</a:t>
            </a:r>
            <a:r>
              <a:rPr lang="en-US" dirty="0" smtClean="0"/>
              <a:t> </a:t>
            </a:r>
            <a:r>
              <a:rPr lang="en-US" dirty="0" err="1" smtClean="0"/>
              <a:t>hingeguckt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43240379"/>
              </p:ext>
            </p:extLst>
          </p:nvPr>
        </p:nvGraphicFramePr>
        <p:xfrm>
          <a:off x="1371145" y="1973315"/>
          <a:ext cx="6629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77278" y="1355477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/>
              <a:t>Fähigkeiten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533868" y="1363715"/>
            <a:ext cx="3858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/>
              <a:t>Verfügbare</a:t>
            </a:r>
            <a:r>
              <a:rPr lang="en-US" sz="2800" dirty="0" smtClean="0"/>
              <a:t> </a:t>
            </a:r>
            <a:r>
              <a:rPr lang="en-US" sz="2800" dirty="0" err="1" smtClean="0"/>
              <a:t>Werkzeuge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Life Cycle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33400" y="1905000"/>
            <a:ext cx="7239000" cy="3857046"/>
            <a:chOff x="533400" y="1143000"/>
            <a:chExt cx="7239000" cy="3857046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/>
            <a:srcRect b="48424"/>
            <a:stretch>
              <a:fillRect/>
            </a:stretch>
          </p:blipFill>
          <p:spPr bwMode="auto">
            <a:xfrm>
              <a:off x="838200" y="1143000"/>
              <a:ext cx="6934200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rcRect t="76628"/>
            <a:stretch>
              <a:fillRect/>
            </a:stretch>
          </p:blipFill>
          <p:spPr bwMode="auto">
            <a:xfrm>
              <a:off x="838200" y="3791466"/>
              <a:ext cx="6934200" cy="1208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533400" y="1600201"/>
              <a:ext cx="2362200" cy="28623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sz="2000" dirty="0" smtClean="0"/>
            </a:p>
            <a:p>
              <a:pPr algn="r"/>
              <a:r>
                <a:rPr lang="en-US" sz="2000" dirty="0" smtClean="0"/>
                <a:t/>
              </a:r>
              <a:br>
                <a:rPr lang="en-US" sz="2000" dirty="0" smtClean="0"/>
              </a:br>
              <a:r>
                <a:rPr lang="en-US" sz="2000" smtClean="0"/>
                <a:t>Anforderungen</a:t>
              </a:r>
              <a:endParaRPr lang="en-US" sz="2000" dirty="0" smtClean="0"/>
            </a:p>
            <a:p>
              <a:pPr algn="r"/>
              <a:r>
                <a:rPr lang="en-US" sz="2000" dirty="0" err="1" smtClean="0"/>
                <a:t>Analyse</a:t>
              </a:r>
              <a:endParaRPr lang="en-US" sz="2000" dirty="0" smtClean="0"/>
            </a:p>
            <a:p>
              <a:pPr algn="r"/>
              <a:r>
                <a:rPr lang="en-US" sz="2000" dirty="0" smtClean="0"/>
                <a:t>Design</a:t>
              </a:r>
            </a:p>
            <a:p>
              <a:pPr algn="r"/>
              <a:r>
                <a:rPr lang="en-US" sz="2000" dirty="0" err="1" smtClean="0"/>
                <a:t>Implementierung</a:t>
              </a:r>
              <a:endParaRPr lang="en-US" sz="2000" dirty="0" smtClean="0"/>
            </a:p>
            <a:p>
              <a:pPr algn="r"/>
              <a:r>
                <a:rPr lang="en-US" sz="2000" dirty="0" err="1" smtClean="0"/>
                <a:t>Testen</a:t>
              </a:r>
              <a:endParaRPr lang="en-US" sz="2000" dirty="0" smtClean="0"/>
            </a:p>
            <a:p>
              <a:pPr algn="r"/>
              <a:endParaRPr lang="en-US" sz="2000" dirty="0" smtClean="0"/>
            </a:p>
            <a:p>
              <a:pPr algn="r"/>
              <a:endParaRPr lang="en-US" sz="2000" dirty="0" smtClean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Software Life Cycle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314" y="1099457"/>
            <a:ext cx="7391400" cy="4922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Views: UML – </a:t>
            </a:r>
            <a:r>
              <a:rPr lang="en-US" dirty="0" err="1" smtClean="0"/>
              <a:t>Bilder</a:t>
            </a:r>
            <a:r>
              <a:rPr lang="en-US" dirty="0" smtClean="0"/>
              <a:t> </a:t>
            </a:r>
            <a:r>
              <a:rPr lang="en-US" dirty="0" err="1" smtClean="0"/>
              <a:t>statt</a:t>
            </a:r>
            <a:r>
              <a:rPr lang="en-US" dirty="0" smtClean="0"/>
              <a:t> </a:t>
            </a:r>
            <a:r>
              <a:rPr lang="en-US" dirty="0" err="1" smtClean="0"/>
              <a:t>Quelltext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1"/>
            <a:ext cx="3657600" cy="248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3339961"/>
            <a:ext cx="3048000" cy="31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124200" y="1447800"/>
            <a:ext cx="251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Sequence Diagram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2895600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Model</a:t>
            </a:r>
            <a:endParaRPr lang="en-US" sz="24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4419600"/>
            <a:ext cx="2895600" cy="1873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819400" y="5715000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Case</a:t>
            </a:r>
            <a:endParaRPr lang="en-US" sz="2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1295401"/>
            <a:ext cx="1817888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Anforderungen</a:t>
            </a:r>
            <a:r>
              <a:rPr lang="en-US" dirty="0" smtClean="0"/>
              <a:t>: Use Cases</a:t>
            </a:r>
            <a:endParaRPr lang="en-US" dirty="0"/>
          </a:p>
        </p:txBody>
      </p:sp>
      <p:pic>
        <p:nvPicPr>
          <p:cNvPr id="13315" name="Picture 3" descr="C:\Documents and Settings\Oliver Brock\Desktop\vending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295400"/>
            <a:ext cx="3627437" cy="51751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</a:t>
            </a:r>
            <a:r>
              <a:rPr lang="en-US" dirty="0" err="1" smtClean="0"/>
              <a:t>Abstraktion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057400"/>
            <a:ext cx="4867275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Abstraktion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überall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752600"/>
            <a:ext cx="190500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810000"/>
            <a:ext cx="2819400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752600"/>
            <a:ext cx="2809875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3810000"/>
            <a:ext cx="2152650" cy="193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2800" y="1524000"/>
            <a:ext cx="2290762" cy="221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</a:t>
            </a:r>
            <a:r>
              <a:rPr lang="en-US" dirty="0" err="1" smtClean="0"/>
              <a:t>Abstraktion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Man muss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alles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wissen</a:t>
            </a:r>
            <a:endParaRPr lang="en-US" dirty="0" smtClean="0"/>
          </a:p>
          <a:p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davon</a:t>
            </a:r>
            <a:r>
              <a:rPr lang="en-US" dirty="0" smtClean="0"/>
              <a:t> </a:t>
            </a:r>
            <a:r>
              <a:rPr lang="en-US" dirty="0" err="1" smtClean="0"/>
              <a:t>profitieren</a:t>
            </a:r>
            <a:endParaRPr lang="en-US" dirty="0" smtClean="0"/>
          </a:p>
          <a:p>
            <a:r>
              <a:rPr lang="en-US" dirty="0" err="1" smtClean="0"/>
              <a:t>Ermöglicht</a:t>
            </a:r>
            <a:r>
              <a:rPr lang="en-US" dirty="0" smtClean="0"/>
              <a:t> Franchising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6153" y="1295399"/>
            <a:ext cx="2646847" cy="1985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3450772"/>
            <a:ext cx="1291042" cy="129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4" name="Picture 6" descr="C:\Documents and Settings\Oliver Brock\Desktop\burger_logo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2370" y="3450772"/>
            <a:ext cx="1293783" cy="129104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480457" y="5105400"/>
            <a:ext cx="6021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Was </a:t>
            </a:r>
            <a:r>
              <a:rPr lang="en-US" sz="3200" dirty="0" err="1" smtClean="0"/>
              <a:t>bedeutet</a:t>
            </a:r>
            <a:r>
              <a:rPr lang="en-US" sz="3200" dirty="0" smtClean="0"/>
              <a:t> das für Software?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</a:t>
            </a:r>
            <a:r>
              <a:rPr lang="en-US" dirty="0" err="1" smtClean="0"/>
              <a:t>Datenstrukturen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Datenstrukturen</a:t>
            </a:r>
            <a:endParaRPr lang="en-US" dirty="0" smtClean="0"/>
          </a:p>
          <a:p>
            <a:pPr lvl="1"/>
            <a:r>
              <a:rPr lang="en-US" dirty="0" err="1" smtClean="0"/>
              <a:t>strukturieren</a:t>
            </a:r>
            <a:r>
              <a:rPr lang="en-US" dirty="0" smtClean="0"/>
              <a:t> </a:t>
            </a:r>
            <a:r>
              <a:rPr lang="en-US" dirty="0" err="1" smtClean="0"/>
              <a:t>Daten</a:t>
            </a:r>
            <a:endParaRPr lang="en-US" dirty="0" smtClean="0"/>
          </a:p>
          <a:p>
            <a:pPr lvl="1"/>
            <a:r>
              <a:rPr lang="en-US" dirty="0" err="1" smtClean="0"/>
              <a:t>ermöglichen</a:t>
            </a:r>
            <a:r>
              <a:rPr lang="en-US" dirty="0" smtClean="0"/>
              <a:t> </a:t>
            </a:r>
            <a:r>
              <a:rPr lang="en-US" dirty="0" err="1" smtClean="0"/>
              <a:t>Zugriff</a:t>
            </a:r>
            <a:endParaRPr lang="en-US" dirty="0" smtClean="0"/>
          </a:p>
          <a:p>
            <a:pPr lvl="1"/>
            <a:r>
              <a:rPr lang="en-US" dirty="0" err="1" smtClean="0"/>
              <a:t>ermöglichen</a:t>
            </a:r>
            <a:r>
              <a:rPr lang="en-US" dirty="0" smtClean="0"/>
              <a:t> </a:t>
            </a:r>
            <a:r>
              <a:rPr lang="en-US" dirty="0" err="1" smtClean="0"/>
              <a:t>Veränderungen</a:t>
            </a:r>
            <a:endParaRPr lang="en-US" dirty="0" smtClean="0"/>
          </a:p>
          <a:p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Worten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Daten</a:t>
            </a:r>
            <a:r>
              <a:rPr lang="en-US" dirty="0" smtClean="0"/>
              <a:t>(members)</a:t>
            </a:r>
          </a:p>
          <a:p>
            <a:pPr lvl="1"/>
            <a:r>
              <a:rPr lang="en-US" dirty="0" err="1" smtClean="0"/>
              <a:t>Operationen</a:t>
            </a:r>
            <a:r>
              <a:rPr lang="en-US" dirty="0" smtClean="0"/>
              <a:t> auf den </a:t>
            </a:r>
            <a:r>
              <a:rPr lang="en-US" dirty="0" err="1" smtClean="0"/>
              <a:t>Daten</a:t>
            </a:r>
            <a:r>
              <a:rPr lang="en-US" dirty="0" smtClean="0"/>
              <a:t> (methods)</a:t>
            </a:r>
          </a:p>
          <a:p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das </a:t>
            </a:r>
            <a:r>
              <a:rPr lang="en-US" dirty="0" err="1" smtClean="0"/>
              <a:t>repräsentieren</a:t>
            </a:r>
            <a:r>
              <a:rPr lang="en-US" dirty="0" smtClean="0"/>
              <a:t>?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1524000"/>
            <a:ext cx="2438400" cy="2985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Klassen</a:t>
            </a:r>
            <a:r>
              <a:rPr lang="en-US" dirty="0" smtClean="0"/>
              <a:t>: </a:t>
            </a:r>
            <a:r>
              <a:rPr lang="en-US" dirty="0" err="1" smtClean="0"/>
              <a:t>Abstraktion</a:t>
            </a:r>
            <a:r>
              <a:rPr lang="en-US" dirty="0" smtClean="0"/>
              <a:t> von </a:t>
            </a:r>
            <a:r>
              <a:rPr lang="en-US" dirty="0" err="1" smtClean="0"/>
              <a:t>Instanzen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267200"/>
            <a:ext cx="1752600" cy="1465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4495800"/>
            <a:ext cx="1295400" cy="136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6999" y="1905000"/>
            <a:ext cx="1308217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 l="989" t="1902" r="2439" b="2976"/>
          <a:stretch>
            <a:fillRect/>
          </a:stretch>
        </p:blipFill>
        <p:spPr bwMode="auto">
          <a:xfrm>
            <a:off x="1066800" y="1752600"/>
            <a:ext cx="1206843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81400" y="1752600"/>
            <a:ext cx="1509711" cy="2033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4600" y="4191000"/>
            <a:ext cx="1447800" cy="1803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222951"/>
            <a:ext cx="82295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Dies </a:t>
            </a:r>
            <a:r>
              <a:rPr lang="en-US" sz="7200" dirty="0" err="1" smtClean="0"/>
              <a:t>ist</a:t>
            </a:r>
            <a:r>
              <a:rPr lang="en-US" sz="7200" dirty="0" smtClean="0"/>
              <a:t> die </a:t>
            </a:r>
            <a:r>
              <a:rPr lang="en-US" sz="7200" dirty="0" err="1" smtClean="0"/>
              <a:t>wichtigste</a:t>
            </a:r>
            <a:r>
              <a:rPr lang="en-US" sz="7200" dirty="0"/>
              <a:t> </a:t>
            </a:r>
            <a:r>
              <a:rPr lang="en-US" sz="7200" dirty="0" err="1" smtClean="0"/>
              <a:t>Vorlesung</a:t>
            </a:r>
            <a:r>
              <a:rPr lang="en-US" sz="7200" dirty="0" smtClean="0"/>
              <a:t> </a:t>
            </a:r>
            <a:r>
              <a:rPr lang="en-US" sz="7200" dirty="0" err="1" smtClean="0"/>
              <a:t>im</a:t>
            </a:r>
            <a:r>
              <a:rPr lang="en-US" sz="7200" dirty="0" smtClean="0"/>
              <a:t> </a:t>
            </a:r>
            <a:r>
              <a:rPr lang="en-US" sz="7200" dirty="0" err="1" smtClean="0"/>
              <a:t>Bachelorstudium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6509084" y="574726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Meine</a:t>
            </a:r>
            <a:r>
              <a:rPr lang="en-US" dirty="0" smtClean="0"/>
              <a:t> </a:t>
            </a:r>
            <a:r>
              <a:rPr lang="en-US" dirty="0" err="1" smtClean="0"/>
              <a:t>Meinung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 MPGI 2 Stock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Klassen</a:t>
            </a:r>
            <a:r>
              <a:rPr lang="en-US" dirty="0" smtClean="0"/>
              <a:t> und </a:t>
            </a:r>
            <a:r>
              <a:rPr lang="en-US" dirty="0" err="1" smtClean="0"/>
              <a:t>Objekte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209800"/>
            <a:ext cx="2061839" cy="263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identifizieren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09018" y="1600200"/>
            <a:ext cx="452596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371600"/>
            <a:ext cx="8474075" cy="5056188"/>
          </a:xfrm>
          <a:prstGeom prst="rect">
            <a:avLst/>
          </a:prstGeom>
          <a:noFill/>
        </p:spPr>
      </p:pic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92160" tIns="46080" rIns="92160" bIns="4608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/>
              <a:t>Design</a:t>
            </a:r>
            <a:endParaRPr lang="en-GB" dirty="0"/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6858000" y="5943600"/>
            <a:ext cx="2087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60" tIns="46080" rIns="92160" bIns="46080" anchor="ctr" anchorCtr="1">
            <a:spAutoFit/>
          </a:bodyPr>
          <a:lstStyle/>
          <a:p>
            <a: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>
                <a:latin typeface="GillSans" pitchFamily="34" charset="0"/>
              </a:rPr>
              <a:t>From Goodrich &amp; Tamassia </a:t>
            </a:r>
            <a:br>
              <a:rPr lang="en-GB" sz="1200">
                <a:latin typeface="GillSans" pitchFamily="34" charset="0"/>
              </a:rPr>
            </a:br>
            <a:r>
              <a:rPr lang="en-GB" sz="1200">
                <a:latin typeface="GillSans" pitchFamily="34" charset="0"/>
              </a:rPr>
              <a:t>(1st edition) , p. 10</a:t>
            </a:r>
            <a:endParaRPr lang="en-GB">
              <a:latin typeface="GillSans" pitchFamily="34" charset="0"/>
            </a:endParaRPr>
          </a:p>
        </p:txBody>
      </p:sp>
      <p:sp>
        <p:nvSpPr>
          <p:cNvPr id="19465" name="Freeform 9"/>
          <p:cNvSpPr>
            <a:spLocks/>
          </p:cNvSpPr>
          <p:nvPr/>
        </p:nvSpPr>
        <p:spPr bwMode="auto">
          <a:xfrm>
            <a:off x="1258679" y="1983301"/>
            <a:ext cx="6410325" cy="3810000"/>
          </a:xfrm>
          <a:custGeom>
            <a:avLst/>
            <a:gdLst/>
            <a:ahLst/>
            <a:cxnLst>
              <a:cxn ang="0">
                <a:pos x="0" y="768"/>
              </a:cxn>
              <a:cxn ang="0">
                <a:pos x="1152" y="0"/>
              </a:cxn>
              <a:cxn ang="0">
                <a:pos x="3120" y="48"/>
              </a:cxn>
              <a:cxn ang="0">
                <a:pos x="4038" y="866"/>
              </a:cxn>
              <a:cxn ang="0">
                <a:pos x="2832" y="2400"/>
              </a:cxn>
              <a:cxn ang="0">
                <a:pos x="1200" y="2400"/>
              </a:cxn>
              <a:cxn ang="0">
                <a:pos x="0" y="768"/>
              </a:cxn>
            </a:cxnLst>
            <a:rect l="0" t="0" r="r" b="b"/>
            <a:pathLst>
              <a:path w="4038" h="2400">
                <a:moveTo>
                  <a:pt x="0" y="768"/>
                </a:moveTo>
                <a:lnTo>
                  <a:pt x="1152" y="0"/>
                </a:lnTo>
                <a:lnTo>
                  <a:pt x="3120" y="48"/>
                </a:lnTo>
                <a:lnTo>
                  <a:pt x="4038" y="866"/>
                </a:lnTo>
                <a:lnTo>
                  <a:pt x="2832" y="2400"/>
                </a:lnTo>
                <a:lnTo>
                  <a:pt x="1200" y="2400"/>
                </a:lnTo>
                <a:lnTo>
                  <a:pt x="0" y="7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64" name="Freeform 8"/>
          <p:cNvSpPr>
            <a:spLocks/>
          </p:cNvSpPr>
          <p:nvPr/>
        </p:nvSpPr>
        <p:spPr bwMode="auto">
          <a:xfrm>
            <a:off x="2404268" y="2595974"/>
            <a:ext cx="4275137" cy="2695575"/>
          </a:xfrm>
          <a:custGeom>
            <a:avLst/>
            <a:gdLst/>
            <a:ahLst/>
            <a:cxnLst>
              <a:cxn ang="0">
                <a:pos x="5" y="576"/>
              </a:cxn>
              <a:cxn ang="0">
                <a:pos x="787" y="1662"/>
              </a:cxn>
              <a:cxn ang="0">
                <a:pos x="1862" y="1698"/>
              </a:cxn>
              <a:cxn ang="0">
                <a:pos x="2693" y="624"/>
              </a:cxn>
              <a:cxn ang="0">
                <a:pos x="1973" y="0"/>
              </a:cxn>
              <a:cxn ang="0">
                <a:pos x="725" y="0"/>
              </a:cxn>
              <a:cxn ang="0">
                <a:pos x="0" y="560"/>
              </a:cxn>
            </a:cxnLst>
            <a:rect l="0" t="0" r="r" b="b"/>
            <a:pathLst>
              <a:path w="2693" h="1698">
                <a:moveTo>
                  <a:pt x="5" y="576"/>
                </a:moveTo>
                <a:lnTo>
                  <a:pt x="787" y="1662"/>
                </a:lnTo>
                <a:lnTo>
                  <a:pt x="1862" y="1698"/>
                </a:lnTo>
                <a:lnTo>
                  <a:pt x="2693" y="624"/>
                </a:lnTo>
                <a:lnTo>
                  <a:pt x="1973" y="0"/>
                </a:lnTo>
                <a:lnTo>
                  <a:pt x="725" y="0"/>
                </a:lnTo>
                <a:lnTo>
                  <a:pt x="0" y="560"/>
                </a:ln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5" grpId="0" animBg="1"/>
      <p:bldP spid="1946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371600"/>
            <a:ext cx="8474075" cy="5056188"/>
          </a:xfrm>
          <a:prstGeom prst="rect">
            <a:avLst/>
          </a:prstGeom>
          <a:noFill/>
        </p:spPr>
      </p:pic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92160" tIns="46080" rIns="92160" bIns="4608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/>
              <a:t>Design</a:t>
            </a:r>
            <a:endParaRPr lang="en-GB" dirty="0"/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6858000" y="5943600"/>
            <a:ext cx="2087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60" tIns="46080" rIns="92160" bIns="46080" anchor="ctr" anchorCtr="1">
            <a:spAutoFit/>
          </a:bodyPr>
          <a:lstStyle/>
          <a:p>
            <a: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>
                <a:latin typeface="GillSans" pitchFamily="34" charset="0"/>
              </a:rPr>
              <a:t>From Goodrich &amp; Tamassia </a:t>
            </a:r>
            <a:br>
              <a:rPr lang="en-GB" sz="1200">
                <a:latin typeface="GillSans" pitchFamily="34" charset="0"/>
              </a:rPr>
            </a:br>
            <a:r>
              <a:rPr lang="en-GB" sz="1200">
                <a:latin typeface="GillSans" pitchFamily="34" charset="0"/>
              </a:rPr>
              <a:t>(1st edition) , p. 10</a:t>
            </a:r>
            <a:endParaRPr lang="en-GB">
              <a:latin typeface="Gill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5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 </a:t>
            </a:r>
            <a:r>
              <a:rPr lang="en-US" dirty="0" err="1" smtClean="0"/>
              <a:t>wahre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r>
              <a:rPr lang="en-US" dirty="0" smtClean="0"/>
              <a:t> von MGPI 2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715000" y="1676400"/>
            <a:ext cx="3200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 dirty="0" err="1" smtClean="0"/>
              <a:t>Datenstruktur</a:t>
            </a:r>
            <a:r>
              <a:rPr lang="en-US" sz="1400" dirty="0" smtClean="0"/>
              <a:t>: </a:t>
            </a:r>
            <a:r>
              <a:rPr lang="en-GB" sz="1400" dirty="0" err="1" smtClean="0"/>
              <a:t>eine</a:t>
            </a:r>
            <a:r>
              <a:rPr lang="en-GB" sz="1400" dirty="0" smtClean="0"/>
              <a:t> </a:t>
            </a:r>
            <a:r>
              <a:rPr lang="en-GB" sz="1400" dirty="0" err="1" smtClean="0"/>
              <a:t>Struktur</a:t>
            </a:r>
            <a:r>
              <a:rPr lang="en-GB" sz="1400" dirty="0" smtClean="0"/>
              <a:t> </a:t>
            </a:r>
            <a:r>
              <a:rPr lang="en-GB" sz="1400" dirty="0" err="1" smtClean="0"/>
              <a:t>zur</a:t>
            </a:r>
            <a:r>
              <a:rPr lang="en-GB" sz="1400" dirty="0" smtClean="0"/>
              <a:t> </a:t>
            </a:r>
            <a:r>
              <a:rPr lang="en-GB" sz="1400" dirty="0" err="1" smtClean="0"/>
              <a:t>Repräsentation</a:t>
            </a:r>
            <a:r>
              <a:rPr lang="en-GB" sz="1400" dirty="0" smtClean="0"/>
              <a:t>, </a:t>
            </a:r>
            <a:r>
              <a:rPr lang="en-GB" sz="1400" dirty="0" err="1" smtClean="0"/>
              <a:t>Zugriff</a:t>
            </a:r>
            <a:r>
              <a:rPr lang="en-GB" sz="1400" dirty="0"/>
              <a:t> </a:t>
            </a:r>
            <a:r>
              <a:rPr lang="en-GB" sz="1400" dirty="0" smtClean="0"/>
              <a:t>und </a:t>
            </a:r>
            <a:r>
              <a:rPr lang="en-GB" sz="1400" dirty="0" err="1" smtClean="0"/>
              <a:t>Modifikation</a:t>
            </a:r>
            <a:r>
              <a:rPr lang="en-GB" sz="1400" dirty="0" smtClean="0"/>
              <a:t> von </a:t>
            </a:r>
            <a:r>
              <a:rPr lang="en-GB" sz="1400" dirty="0" err="1" smtClean="0"/>
              <a:t>Daten</a:t>
            </a:r>
            <a:r>
              <a:rPr lang="en-GB" sz="1400" dirty="0" smtClean="0"/>
              <a:t>.</a:t>
            </a:r>
            <a:endParaRPr lang="en-GB" sz="1400" dirty="0"/>
          </a:p>
          <a:p>
            <a:endParaRPr lang="en-GB" sz="1400" dirty="0"/>
          </a:p>
          <a:p>
            <a:r>
              <a:rPr lang="en-GB" sz="1400" b="1" dirty="0" err="1" smtClean="0"/>
              <a:t>Algorithmus</a:t>
            </a:r>
            <a:r>
              <a:rPr lang="en-GB" sz="1400" dirty="0" smtClean="0"/>
              <a:t>: </a:t>
            </a:r>
            <a:r>
              <a:rPr lang="en-GB" sz="1400" dirty="0" err="1" smtClean="0"/>
              <a:t>eine</a:t>
            </a:r>
            <a:r>
              <a:rPr lang="en-GB" sz="1400" dirty="0" smtClean="0"/>
              <a:t> </a:t>
            </a:r>
            <a:r>
              <a:rPr lang="en-GB" sz="1400" dirty="0" err="1" smtClean="0"/>
              <a:t>schrittweise</a:t>
            </a:r>
            <a:r>
              <a:rPr lang="en-GB" sz="1400" dirty="0" smtClean="0"/>
              <a:t> </a:t>
            </a:r>
            <a:r>
              <a:rPr lang="en-GB" sz="1400" dirty="0" err="1" smtClean="0"/>
              <a:t>Anleitung</a:t>
            </a:r>
            <a:r>
              <a:rPr lang="en-GB" sz="1400" dirty="0" smtClean="0"/>
              <a:t> </a:t>
            </a:r>
            <a:r>
              <a:rPr lang="en-GB" sz="1400" dirty="0" err="1" smtClean="0"/>
              <a:t>zur</a:t>
            </a:r>
            <a:r>
              <a:rPr lang="en-GB" sz="1400" dirty="0" smtClean="0"/>
              <a:t> </a:t>
            </a:r>
            <a:r>
              <a:rPr lang="en-GB" sz="1400" dirty="0" err="1" smtClean="0"/>
              <a:t>Lösung</a:t>
            </a:r>
            <a:r>
              <a:rPr lang="en-GB" sz="1400" dirty="0" smtClean="0"/>
              <a:t> </a:t>
            </a:r>
            <a:r>
              <a:rPr lang="en-GB" sz="1400" dirty="0" err="1" smtClean="0"/>
              <a:t>eines</a:t>
            </a:r>
            <a:r>
              <a:rPr lang="en-GB" sz="1400" dirty="0" smtClean="0"/>
              <a:t> Problems</a:t>
            </a:r>
            <a:endParaRPr lang="en-US" sz="14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16113470"/>
              </p:ext>
            </p:extLst>
          </p:nvPr>
        </p:nvGraphicFramePr>
        <p:xfrm>
          <a:off x="457199" y="859970"/>
          <a:ext cx="6781802" cy="5998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Wichtig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Kenne</a:t>
            </a:r>
            <a:r>
              <a:rPr lang="en-US" dirty="0" smtClean="0"/>
              <a:t> und </a:t>
            </a:r>
            <a:r>
              <a:rPr lang="en-US" dirty="0" err="1" smtClean="0"/>
              <a:t>verwende</a:t>
            </a:r>
            <a:r>
              <a:rPr lang="en-US" dirty="0" smtClean="0"/>
              <a:t> die </a:t>
            </a:r>
            <a:r>
              <a:rPr lang="en-US" dirty="0" err="1" smtClean="0"/>
              <a:t>Werkzeuge</a:t>
            </a:r>
            <a:r>
              <a:rPr lang="en-US" dirty="0" smtClean="0"/>
              <a:t> </a:t>
            </a:r>
            <a:r>
              <a:rPr lang="en-US" dirty="0" err="1" smtClean="0"/>
              <a:t>Deines</a:t>
            </a:r>
            <a:r>
              <a:rPr lang="en-US" dirty="0" smtClean="0"/>
              <a:t> </a:t>
            </a:r>
            <a:r>
              <a:rPr lang="en-US" dirty="0" err="1" smtClean="0"/>
              <a:t>Gewerbes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Software Life </a:t>
            </a:r>
            <a:r>
              <a:rPr lang="en-US" dirty="0" err="1" smtClean="0"/>
              <a:t>Cylce</a:t>
            </a:r>
            <a:endParaRPr lang="en-US" dirty="0" smtClean="0"/>
          </a:p>
          <a:p>
            <a:pPr lvl="1"/>
            <a:r>
              <a:rPr lang="en-US" dirty="0" err="1" smtClean="0"/>
              <a:t>Werkzeuge</a:t>
            </a:r>
            <a:r>
              <a:rPr lang="en-US" dirty="0" smtClean="0"/>
              <a:t> für die </a:t>
            </a:r>
            <a:r>
              <a:rPr lang="en-US" dirty="0" err="1" smtClean="0"/>
              <a:t>einzelnen</a:t>
            </a:r>
            <a:r>
              <a:rPr lang="en-US" dirty="0" smtClean="0"/>
              <a:t> </a:t>
            </a:r>
            <a:r>
              <a:rPr lang="en-US" dirty="0" err="1" smtClean="0"/>
              <a:t>Schritte</a:t>
            </a:r>
            <a:endParaRPr lang="en-US" dirty="0" smtClean="0"/>
          </a:p>
          <a:p>
            <a:r>
              <a:rPr lang="en-US" dirty="0" err="1" smtClean="0"/>
              <a:t>Diese</a:t>
            </a:r>
            <a:r>
              <a:rPr lang="en-US" dirty="0" smtClean="0"/>
              <a:t> </a:t>
            </a:r>
            <a:r>
              <a:rPr lang="en-US" dirty="0" err="1" smtClean="0"/>
              <a:t>Lehrveranstaltung</a:t>
            </a:r>
            <a:r>
              <a:rPr lang="en-US" dirty="0" smtClean="0"/>
              <a:t> </a:t>
            </a:r>
            <a:r>
              <a:rPr lang="en-US" dirty="0" err="1" smtClean="0"/>
              <a:t>vermittelt</a:t>
            </a:r>
            <a:r>
              <a:rPr lang="en-US" dirty="0" smtClean="0"/>
              <a:t> </a:t>
            </a:r>
            <a:r>
              <a:rPr lang="en-US" dirty="0" err="1" smtClean="0"/>
              <a:t>wichtige</a:t>
            </a:r>
            <a:r>
              <a:rPr lang="en-US" dirty="0" smtClean="0"/>
              <a:t> </a:t>
            </a:r>
            <a:r>
              <a:rPr lang="en-US" dirty="0" err="1" smtClean="0"/>
              <a:t>Werkzeuge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err="1" smtClean="0"/>
              <a:t>Datenstrukturen</a:t>
            </a:r>
            <a:r>
              <a:rPr lang="en-US" dirty="0" smtClean="0"/>
              <a:t> und </a:t>
            </a:r>
            <a:r>
              <a:rPr lang="en-US" dirty="0" err="1" smtClean="0"/>
              <a:t>Algortihmen</a:t>
            </a:r>
            <a:endParaRPr lang="en-US" dirty="0" smtClean="0"/>
          </a:p>
          <a:p>
            <a:r>
              <a:rPr lang="en-US" dirty="0" smtClean="0"/>
              <a:t>Design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wichtig</a:t>
            </a:r>
            <a:r>
              <a:rPr lang="en-US" dirty="0" smtClean="0"/>
              <a:t>!</a:t>
            </a:r>
          </a:p>
          <a:p>
            <a:r>
              <a:rPr lang="en-US" dirty="0" err="1" smtClean="0"/>
              <a:t>Abstraktion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Dein</a:t>
            </a:r>
            <a:r>
              <a:rPr lang="en-US" dirty="0" smtClean="0"/>
              <a:t> Freund!</a:t>
            </a:r>
          </a:p>
          <a:p>
            <a:r>
              <a:rPr lang="en-US" dirty="0" err="1" smtClean="0"/>
              <a:t>Erst</a:t>
            </a:r>
            <a:r>
              <a:rPr lang="en-US" dirty="0" smtClean="0"/>
              <a:t> </a:t>
            </a:r>
            <a:r>
              <a:rPr lang="en-US" dirty="0" err="1" smtClean="0"/>
              <a:t>denken</a:t>
            </a:r>
            <a:r>
              <a:rPr lang="en-US" dirty="0" smtClean="0"/>
              <a:t>,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tippen</a:t>
            </a:r>
            <a:r>
              <a:rPr lang="en-US" dirty="0" smtClean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AlgoDat</a:t>
            </a:r>
            <a:r>
              <a:rPr lang="en-US" dirty="0" smtClean="0"/>
              <a:t> –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kleiner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Oliver Brock</a:t>
            </a:r>
            <a:endParaRPr lang="en-US" dirty="0"/>
          </a:p>
          <a:p>
            <a:pPr eaLnBrk="1" hangingPunct="1"/>
            <a:r>
              <a:rPr lang="en-US" dirty="0"/>
              <a:t>Robotics and Biology Laboratory</a:t>
            </a:r>
          </a:p>
        </p:txBody>
      </p:sp>
    </p:spTree>
    <p:extLst>
      <p:ext uri="{BB962C8B-B14F-4D97-AF65-F5344CB8AC3E}">
        <p14:creationId xmlns:p14="http://schemas.microsoft.com/office/powerpoint/2010/main" val="348054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richtig</a:t>
            </a:r>
            <a:r>
              <a:rPr lang="en-US" dirty="0" smtClean="0"/>
              <a:t>?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0562" indent="-457200">
              <a:buFont typeface="+mj-lt"/>
              <a:buAutoNum type="arabicPeriod"/>
            </a:pPr>
            <a:r>
              <a:rPr lang="en-US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Day { SUNDAY, MONDAY,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TUESDAY }</a:t>
            </a:r>
            <a:endParaRPr lang="de-DE" dirty="0">
              <a:latin typeface="Consolas" pitchFamily="49" charset="0"/>
              <a:cs typeface="Consolas" pitchFamily="49" charset="0"/>
            </a:endParaRPr>
          </a:p>
          <a:p>
            <a:pPr marL="690562" indent="-457200">
              <a:buFont typeface="+mj-lt"/>
              <a:buAutoNum type="arabicPeriod"/>
            </a:pPr>
            <a:endParaRPr lang="en-US" dirty="0" smtClean="0"/>
          </a:p>
          <a:p>
            <a:pPr marL="690562" indent="-457200">
              <a:buFont typeface="+mj-lt"/>
              <a:buAutoNum type="arabicPeriod"/>
            </a:pPr>
            <a:r>
              <a:rPr lang="en-US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Day {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sunday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};</a:t>
            </a:r>
            <a:endParaRPr lang="de-DE" dirty="0">
              <a:latin typeface="Consolas" pitchFamily="49" charset="0"/>
              <a:cs typeface="Consolas" pitchFamily="49" charset="0"/>
            </a:endParaRPr>
          </a:p>
          <a:p>
            <a:pPr marL="690562" indent="-457200">
              <a:buFont typeface="+mj-lt"/>
              <a:buAutoNum type="arabicPeriod"/>
            </a:pPr>
            <a:endParaRPr lang="en-US" dirty="0" smtClean="0"/>
          </a:p>
          <a:p>
            <a:pPr marL="690562" indent="-457200">
              <a:buFont typeface="+mj-lt"/>
              <a:buAutoNum type="arabicPeriod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enum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Day { SUNDAY, MONDAY, TUESDAY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};</a:t>
            </a:r>
            <a:endParaRPr lang="de-DE" dirty="0">
              <a:latin typeface="Consolas" pitchFamily="49" charset="0"/>
              <a:cs typeface="Consolas" pitchFamily="49" charset="0"/>
            </a:endParaRPr>
          </a:p>
          <a:p>
            <a:pPr marL="690562" indent="-457200">
              <a:buFont typeface="+mj-lt"/>
              <a:buAutoNum type="arabicPeriod"/>
            </a:pPr>
            <a:endParaRPr lang="en-US" dirty="0" smtClean="0"/>
          </a:p>
          <a:p>
            <a:pPr marL="690562" indent="-457200">
              <a:buFont typeface="+mj-lt"/>
              <a:buAutoNum type="arabicPeriod"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enum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Day { SUNDAY, MONDAY, TUESDAY }</a:t>
            </a:r>
            <a:endParaRPr lang="de-DE" dirty="0">
              <a:latin typeface="Consolas" pitchFamily="49" charset="0"/>
              <a:cs typeface="Consolas" pitchFamily="49" charset="0"/>
            </a:endParaRPr>
          </a:p>
          <a:p>
            <a:pPr marL="690562" indent="-457200">
              <a:buFont typeface="+mj-lt"/>
              <a:buAutoNum type="arabicPeriod"/>
            </a:pPr>
            <a:endParaRPr lang="en-US" dirty="0" smtClean="0"/>
          </a:p>
          <a:p>
            <a:pPr marL="690562" indent="-457200">
              <a:buFont typeface="+mj-lt"/>
              <a:buAutoNum type="arabicPeriod"/>
            </a:pPr>
            <a:r>
              <a:rPr lang="en-US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Day {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SUNDAY_MONDAY_TUESDAY }</a:t>
            </a:r>
            <a:endParaRPr lang="de-DE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17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AnimalNoise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{}</a:t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Miaw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extends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AnimalNoise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{}</a:t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>
                <a:latin typeface="Consolas" pitchFamily="49" charset="0"/>
                <a:cs typeface="Consolas" pitchFamily="49" charset="0"/>
              </a:rPr>
              <a:t/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Animal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{</a:t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>
                <a:latin typeface="Consolas" pitchFamily="49" charset="0"/>
                <a:cs typeface="Consolas" pitchFamily="49" charset="0"/>
              </a:rPr>
              <a:t>   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AnimalNoise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makeNoise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 {</a:t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>
                <a:latin typeface="Consolas" pitchFamily="49" charset="0"/>
                <a:cs typeface="Consolas" pitchFamily="49" charset="0"/>
              </a:rPr>
              <a:t>       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return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new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AnimalNoise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();</a:t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>
                <a:latin typeface="Consolas" pitchFamily="49" charset="0"/>
                <a:cs typeface="Consolas" pitchFamily="49" charset="0"/>
              </a:rPr>
              <a:t>    }</a:t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>
                <a:latin typeface="Consolas" pitchFamily="49" charset="0"/>
                <a:cs typeface="Consolas" pitchFamily="49" charset="0"/>
              </a:rPr>
              <a:t>}</a:t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>
                <a:latin typeface="Consolas" pitchFamily="49" charset="0"/>
                <a:cs typeface="Consolas" pitchFamily="49" charset="0"/>
              </a:rPr>
              <a:t/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class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Cat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extends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Animal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{</a:t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>
                <a:latin typeface="Consolas" pitchFamily="49" charset="0"/>
                <a:cs typeface="Consolas" pitchFamily="49" charset="0"/>
              </a:rPr>
              <a:t>   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Miaw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makeNoise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 {</a:t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>
                <a:latin typeface="Consolas" pitchFamily="49" charset="0"/>
                <a:cs typeface="Consolas" pitchFamily="49" charset="0"/>
              </a:rPr>
              <a:t>       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return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new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Miaw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();</a:t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>
                <a:latin typeface="Consolas" pitchFamily="49" charset="0"/>
                <a:cs typeface="Consolas" pitchFamily="49" charset="0"/>
              </a:rPr>
              <a:t>    }</a:t>
            </a:r>
            <a:br>
              <a:rPr lang="de-DE" dirty="0">
                <a:latin typeface="Consolas" pitchFamily="49" charset="0"/>
                <a:cs typeface="Consolas" pitchFamily="49" charset="0"/>
              </a:rPr>
            </a:br>
            <a:r>
              <a:rPr lang="de-DE" dirty="0">
                <a:latin typeface="Consolas" pitchFamily="49" charset="0"/>
                <a:cs typeface="Consolas" pitchFamily="49" charset="0"/>
              </a:rPr>
              <a:t>}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18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362" indent="0">
              <a:buNone/>
            </a:pPr>
            <a:r>
              <a:rPr lang="de-DE" sz="1800" dirty="0" err="1">
                <a:latin typeface="Consolas" pitchFamily="49" charset="0"/>
                <a:cs typeface="Consolas" pitchFamily="49" charset="0"/>
              </a:rPr>
              <a:t>public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 err="1">
                <a:latin typeface="Consolas" pitchFamily="49" charset="0"/>
                <a:cs typeface="Consolas" pitchFamily="49" charset="0"/>
              </a:rPr>
              <a:t>interface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BallInterface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extends</a:t>
            </a:r>
            <a:endParaRPr lang="de-DE" sz="1800" dirty="0" smtClean="0">
              <a:latin typeface="Consolas" pitchFamily="49" charset="0"/>
              <a:cs typeface="Consolas" pitchFamily="49" charset="0"/>
            </a:endParaRPr>
          </a:p>
          <a:p>
            <a:pPr marL="233362" indent="0">
              <a:buNone/>
            </a:pP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                            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RoundThingInterface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,</a:t>
            </a:r>
            <a:endParaRPr lang="de-DE" sz="1800" dirty="0">
              <a:latin typeface="Consolas" pitchFamily="49" charset="0"/>
              <a:cs typeface="Consolas" pitchFamily="49" charset="0"/>
            </a:endParaRPr>
          </a:p>
          <a:p>
            <a:pPr marL="233362" indent="0">
              <a:buNone/>
            </a:pPr>
            <a:r>
              <a:rPr lang="de-DE" sz="1800" dirty="0">
                <a:latin typeface="Consolas" pitchFamily="49" charset="0"/>
                <a:cs typeface="Consolas" pitchFamily="49" charset="0"/>
              </a:rPr>
              <a:t>                             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ToyInterface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233362" indent="0">
              <a:buNone/>
            </a:pPr>
            <a:r>
              <a:rPr lang="de-DE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                           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ColoredThingInterface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{</a:t>
            </a:r>
            <a:endParaRPr lang="de-DE" sz="1800" dirty="0">
              <a:latin typeface="Consolas" pitchFamily="49" charset="0"/>
              <a:cs typeface="Consolas" pitchFamily="49" charset="0"/>
            </a:endParaRPr>
          </a:p>
          <a:p>
            <a:pPr marL="233362" indent="0">
              <a:buNone/>
            </a:pPr>
            <a:endParaRPr lang="de-DE" sz="1800" dirty="0" smtClean="0">
              <a:latin typeface="Consolas" pitchFamily="49" charset="0"/>
              <a:cs typeface="Consolas" pitchFamily="49" charset="0"/>
            </a:endParaRPr>
          </a:p>
          <a:p>
            <a:pPr marL="233362" indent="0">
              <a:buNone/>
            </a:pP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constant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-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implicitly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public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static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and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final</a:t>
            </a:r>
            <a:endParaRPr lang="de-DE" sz="1800" dirty="0">
              <a:latin typeface="Consolas" pitchFamily="49" charset="0"/>
              <a:cs typeface="Consolas" pitchFamily="49" charset="0"/>
            </a:endParaRPr>
          </a:p>
          <a:p>
            <a:pPr marL="233362" indent="0">
              <a:buNone/>
            </a:pPr>
            <a:r>
              <a:rPr lang="de-DE" sz="1800" dirty="0">
                <a:latin typeface="Consolas" pitchFamily="49" charset="0"/>
                <a:cs typeface="Consolas" pitchFamily="49" charset="0"/>
              </a:rPr>
              <a:t>   double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pi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= 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3.14;  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to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compute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the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volume</a:t>
            </a:r>
            <a:endParaRPr lang="de-DE" sz="1800" dirty="0">
              <a:latin typeface="Consolas" pitchFamily="49" charset="0"/>
              <a:cs typeface="Consolas" pitchFamily="49" charset="0"/>
            </a:endParaRPr>
          </a:p>
          <a:p>
            <a:pPr marL="233362" indent="0">
              <a:buNone/>
            </a:pPr>
            <a:endParaRPr lang="de-DE" sz="1800" dirty="0" smtClean="0">
              <a:latin typeface="Consolas" pitchFamily="49" charset="0"/>
              <a:cs typeface="Consolas" pitchFamily="49" charset="0"/>
            </a:endParaRPr>
          </a:p>
          <a:p>
            <a:pPr marL="233362" indent="0">
              <a:buNone/>
            </a:pP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de-DE" sz="1800" dirty="0" err="1">
                <a:latin typeface="Consolas" pitchFamily="49" charset="0"/>
                <a:cs typeface="Consolas" pitchFamily="49" charset="0"/>
              </a:rPr>
              <a:t>method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 err="1">
                <a:latin typeface="Consolas" pitchFamily="49" charset="0"/>
                <a:cs typeface="Consolas" pitchFamily="49" charset="0"/>
              </a:rPr>
              <a:t>signatures</a:t>
            </a:r>
            <a:endParaRPr lang="de-DE" sz="1800" dirty="0">
              <a:latin typeface="Consolas" pitchFamily="49" charset="0"/>
              <a:cs typeface="Consolas" pitchFamily="49" charset="0"/>
            </a:endParaRPr>
          </a:p>
          <a:p>
            <a:pPr marL="233362" indent="0">
              <a:buNone/>
            </a:pPr>
            <a:r>
              <a:rPr lang="de-DE" sz="18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de-DE" sz="18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roll (double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distance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);</a:t>
            </a:r>
            <a:endParaRPr lang="de-DE" sz="1800" dirty="0">
              <a:latin typeface="Consolas" pitchFamily="49" charset="0"/>
              <a:cs typeface="Consolas" pitchFamily="49" charset="0"/>
            </a:endParaRPr>
          </a:p>
          <a:p>
            <a:pPr marL="233362" indent="0">
              <a:buNone/>
            </a:pPr>
            <a:r>
              <a:rPr lang="de-DE" sz="18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de-DE" sz="18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800" dirty="0" err="1" smtClean="0">
                <a:latin typeface="Consolas" pitchFamily="49" charset="0"/>
                <a:cs typeface="Consolas" pitchFamily="49" charset="0"/>
              </a:rPr>
              <a:t>bounce</a:t>
            </a: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 (String 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s);</a:t>
            </a:r>
          </a:p>
          <a:p>
            <a:pPr marL="233362" indent="0">
              <a:buNone/>
            </a:pPr>
            <a:r>
              <a:rPr lang="de-DE" sz="1800" dirty="0" smtClean="0">
                <a:latin typeface="Consolas" pitchFamily="49" charset="0"/>
                <a:cs typeface="Consolas" pitchFamily="49" charset="0"/>
              </a:rPr>
              <a:t>}</a:t>
            </a:r>
            <a:endParaRPr lang="de-DE" sz="1800" dirty="0">
              <a:latin typeface="Consolas" pitchFamily="49" charset="0"/>
              <a:cs typeface="Consolas" pitchFamily="49" charset="0"/>
            </a:endParaRPr>
          </a:p>
          <a:p>
            <a:pPr marL="233362" indent="0">
              <a:buNone/>
            </a:pPr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marL="233362" indent="0"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public class Ball implements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BallInterface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233362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233362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}</a:t>
            </a:r>
            <a:endParaRPr lang="de-DE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1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1: Internet Startup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524000"/>
            <a:ext cx="3505200" cy="477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2: Forschung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524000"/>
            <a:ext cx="3276600" cy="444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00200"/>
            <a:ext cx="32900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Study 3: Erlangen des Bachelor</a:t>
            </a:r>
            <a:endParaRPr lang="en-US" dirty="0"/>
          </a:p>
        </p:txBody>
      </p:sp>
      <p:pic>
        <p:nvPicPr>
          <p:cNvPr id="10243" name="Picture 3" descr="C:\Documents and Settings\Oliver Brock\Desktop\100_865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219200"/>
            <a:ext cx="6197600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machen</a:t>
            </a:r>
            <a:r>
              <a:rPr lang="en-US" dirty="0" smtClean="0"/>
              <a:t> </a:t>
            </a:r>
            <a:r>
              <a:rPr lang="en-US" dirty="0" err="1" smtClean="0"/>
              <a:t>Informatiker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676400"/>
            <a:ext cx="5181600" cy="3990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machen</a:t>
            </a:r>
            <a:r>
              <a:rPr lang="en-US" dirty="0" smtClean="0"/>
              <a:t> </a:t>
            </a:r>
            <a:r>
              <a:rPr lang="en-US" dirty="0" err="1" smtClean="0"/>
              <a:t>Schriftsteller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15" y="1164771"/>
            <a:ext cx="3592285" cy="539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machen</a:t>
            </a:r>
            <a:r>
              <a:rPr lang="en-US" dirty="0" smtClean="0"/>
              <a:t> </a:t>
            </a:r>
            <a:r>
              <a:rPr lang="en-US" dirty="0" err="1" smtClean="0"/>
              <a:t>Architekten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05000"/>
            <a:ext cx="5405694" cy="359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295400"/>
            <a:ext cx="3326755" cy="4987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OLIVER20BROCK@ELDGOBDFUVWYY57I" val="3547"/>
</p:tagLst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On-screen Show (4:3)</PresentationFormat>
  <Paragraphs>137</Paragraphs>
  <Slides>39</Slides>
  <Notes>2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GillSans</vt:lpstr>
      <vt:lpstr>Consolas</vt:lpstr>
      <vt:lpstr>Larissa-Design</vt:lpstr>
      <vt:lpstr>MPGI 2 – Willkommen!</vt:lpstr>
      <vt:lpstr>PowerPoint Presentation</vt:lpstr>
      <vt:lpstr>Der MPGI 2 Stock</vt:lpstr>
      <vt:lpstr>Case Study 1: Internet Startup</vt:lpstr>
      <vt:lpstr>Case Study 2: Forschung</vt:lpstr>
      <vt:lpstr>Case Study 3: Erlangen des Bachelor</vt:lpstr>
      <vt:lpstr>Was machen Informatiker?</vt:lpstr>
      <vt:lpstr>Was machen Schriftsteller?</vt:lpstr>
      <vt:lpstr>Was machen Architekten?</vt:lpstr>
      <vt:lpstr>Die Planung eines Hauses</vt:lpstr>
      <vt:lpstr>Verschiedene Perspektiven (Views)</vt:lpstr>
      <vt:lpstr>Umsetzung / Implementierung</vt:lpstr>
      <vt:lpstr>Wer ist eher der Informatiker?</vt:lpstr>
      <vt:lpstr>Wir brauchen viele Fähigkeiten…</vt:lpstr>
      <vt:lpstr>Schlussfolgerung</vt:lpstr>
      <vt:lpstr>Motivation</vt:lpstr>
      <vt:lpstr>Seam Carving</vt:lpstr>
      <vt:lpstr>Wichtiges Rüstzeug eines Informatikers</vt:lpstr>
      <vt:lpstr>Als Erstes: Den Prozess verstehen</vt:lpstr>
      <vt:lpstr>Was tun Informatiker?  Nochmal hingeguckt.</vt:lpstr>
      <vt:lpstr>Software Life Cycle</vt:lpstr>
      <vt:lpstr>Spiral Software Life Cycle</vt:lpstr>
      <vt:lpstr>Views: UML – Bilder statt Quelltext</vt:lpstr>
      <vt:lpstr>Anforderungen: Use Cases</vt:lpstr>
      <vt:lpstr>Design: Abstraktion</vt:lpstr>
      <vt:lpstr>Abstraktion ist überall!</vt:lpstr>
      <vt:lpstr>Warum Abstraktion?</vt:lpstr>
      <vt:lpstr>Design: Datenstrukturen</vt:lpstr>
      <vt:lpstr>Klassen: Abstraktion von Instanzen</vt:lpstr>
      <vt:lpstr>Klassen und Objekte</vt:lpstr>
      <vt:lpstr>Design: Wie identifizieren wir Objekte?</vt:lpstr>
      <vt:lpstr>Design</vt:lpstr>
      <vt:lpstr>Design</vt:lpstr>
      <vt:lpstr>Das wahre Ziel von MGPI 2</vt:lpstr>
      <vt:lpstr>Wichtig!</vt:lpstr>
      <vt:lpstr>AlgoDat – Ein kleiner Test</vt:lpstr>
      <vt:lpstr>Was ist richtig?</vt:lpstr>
      <vt:lpstr>Overriding</vt:lpstr>
      <vt:lpstr>Interface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Factorization Approach  to Manipulation  in Unstructured Environments</dc:title>
  <cp:lastModifiedBy>Oliver Brock</cp:lastModifiedBy>
  <cp:revision>207</cp:revision>
  <dcterms:modified xsi:type="dcterms:W3CDTF">2016-04-20T20:25:49Z</dcterms:modified>
</cp:coreProperties>
</file>